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2" r:id="rId9"/>
    <p:sldId id="267" r:id="rId10"/>
    <p:sldId id="266" r:id="rId11"/>
    <p:sldId id="261" r:id="rId12"/>
    <p:sldId id="269" r:id="rId13"/>
    <p:sldId id="268" r:id="rId14"/>
  </p:sldIdLst>
  <p:sldSz cx="12192000" cy="6858000"/>
  <p:notesSz cx="6858000" cy="9144000"/>
  <p:defaultTextStyle>
    <a:defPPr>
      <a:defRPr lang="LID4096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A20CBB9-8AFB-48BE-A0BA-52AEBC74A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AB10113-D5A3-4BED-BB57-15E656989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716321B-D556-49E9-B839-09A7A42E9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0909-8476-4E2D-BC30-03ADE656C9F6}" type="datetimeFigureOut">
              <a:rPr lang="LID4096" smtClean="0"/>
              <a:t>07/03/2024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12483D6-CB0C-43F6-BF51-A143394E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C7DE543-A1BD-498E-90CD-3B3A9742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ECF1-ED4F-4D59-B54B-4333B4FD3A0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0917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535D51-CB94-4A34-B178-2C52AF53C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A266831-155D-48CC-8BB1-40C97C8B9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3CA4C7E-8620-4BFD-8514-08BAAB27D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0909-8476-4E2D-BC30-03ADE656C9F6}" type="datetimeFigureOut">
              <a:rPr lang="LID4096" smtClean="0"/>
              <a:t>07/03/2024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A35933D-D516-4853-B060-CC740773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948B9B6-9230-4839-8EAA-C0516A5E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ECF1-ED4F-4D59-B54B-4333B4FD3A0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75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5F519D0-4B0C-419E-884A-BE2BC15FC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C66FD16-F1CB-4ECC-9E53-75C6DC679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C97378D-AE4A-45D9-A208-9501F4CEE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0909-8476-4E2D-BC30-03ADE656C9F6}" type="datetimeFigureOut">
              <a:rPr lang="LID4096" smtClean="0"/>
              <a:t>07/03/2024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8626865-BDEA-4A99-A3E3-3B112E5F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807DCC3-B58B-413C-BF51-C83FD63A1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ECF1-ED4F-4D59-B54B-4333B4FD3A0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4140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8A6A3B9-13FB-4784-A06C-FF9C45F6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386DFC0-51DA-4BD2-A871-ECC46C134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E1D9354-7F0A-4822-8F64-6DAF22A7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0909-8476-4E2D-BC30-03ADE656C9F6}" type="datetimeFigureOut">
              <a:rPr lang="LID4096" smtClean="0"/>
              <a:t>07/03/2024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EEAC9B3-64AB-4CBA-ADDD-231065CC2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F07F5AF-FE7F-4D99-B44A-6B085851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ECF1-ED4F-4D59-B54B-4333B4FD3A0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572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14B7DB-AB2C-42C2-91ED-0C7474E1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10AD0A5-5C63-4D8D-A630-520EF0782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287F444-6F0A-48C6-8B53-4D48507F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0909-8476-4E2D-BC30-03ADE656C9F6}" type="datetimeFigureOut">
              <a:rPr lang="LID4096" smtClean="0"/>
              <a:t>07/03/2024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1F834C7-85B4-4C0E-874F-EFAFCB4C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168AFBC-CFC4-41A2-8926-94F18218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ECF1-ED4F-4D59-B54B-4333B4FD3A0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0301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3A40B26-7305-488C-9419-616BA0B8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A7DC473-085F-4095-ADBE-D53CF9628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8F3914E-A674-41E6-9A21-21411B56B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E8A412D-A7FB-4F36-B154-99949D49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0909-8476-4E2D-BC30-03ADE656C9F6}" type="datetimeFigureOut">
              <a:rPr lang="LID4096" smtClean="0"/>
              <a:t>07/03/2024</a:t>
            </a:fld>
            <a:endParaRPr lang="LID4096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221DBC7-565E-416A-ADF5-B8885138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9D572B7-B347-4E07-B6B4-ED8FC67A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ECF1-ED4F-4D59-B54B-4333B4FD3A0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3715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AEB2E9-9842-4B7B-B001-BD21C305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8BEF93B-D264-472A-B49D-E4FD970F3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DECB267-C62F-45FF-B818-F0A8BF0E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81565C9-A59E-48E0-8CE9-26F1A065D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7ED617D3-CF0C-4228-A922-AE5A973BE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C183882-5CB3-4A48-A57B-1AE9DCDE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0909-8476-4E2D-BC30-03ADE656C9F6}" type="datetimeFigureOut">
              <a:rPr lang="LID4096" smtClean="0"/>
              <a:t>07/03/2024</a:t>
            </a:fld>
            <a:endParaRPr lang="LID4096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FB5D8B4-4138-4BD1-94BB-D789B472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B50A00B-9CF2-4609-92BA-305F5AC3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ECF1-ED4F-4D59-B54B-4333B4FD3A0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8507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8B2EE9A-6F54-4ABE-A19B-EC46C2FA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E2BAEEC-B26C-4C0D-A360-287ABE258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0909-8476-4E2D-BC30-03ADE656C9F6}" type="datetimeFigureOut">
              <a:rPr lang="LID4096" smtClean="0"/>
              <a:t>07/03/2024</a:t>
            </a:fld>
            <a:endParaRPr lang="LID4096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2DAED0B9-5169-4EE7-897F-45FAC9C8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49178C2-AC82-4C88-BFF0-95B63103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ECF1-ED4F-4D59-B54B-4333B4FD3A0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1053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A52FCAA-8023-44C6-A62E-0AD33568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0909-8476-4E2D-BC30-03ADE656C9F6}" type="datetimeFigureOut">
              <a:rPr lang="LID4096" smtClean="0"/>
              <a:t>07/03/2024</a:t>
            </a:fld>
            <a:endParaRPr lang="LID4096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4BD92B92-8DFD-4140-B78C-4B98C37B2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DE5B6C5-CCDB-4B59-B4AA-394FFACE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ECF1-ED4F-4D59-B54B-4333B4FD3A0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4528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583E222-421C-4F1E-A1C8-C74D45C7E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A85D7B-3AD7-44EE-AE94-5F2C80F10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FF16016-BAFA-440C-AF91-07AFED443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7AF6DF6-A8C3-455E-AAAD-8D70F09E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0909-8476-4E2D-BC30-03ADE656C9F6}" type="datetimeFigureOut">
              <a:rPr lang="LID4096" smtClean="0"/>
              <a:t>07/03/2024</a:t>
            </a:fld>
            <a:endParaRPr lang="LID4096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10868C5-08BC-41C6-93D5-5AD6F18B9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E86AD11-B287-4220-B9AC-AF6576FD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ECF1-ED4F-4D59-B54B-4333B4FD3A0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3110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E19F91A-8644-4905-B740-2F57F7E1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E209E3A-91A1-4D5B-94B2-817AEA489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768F61A-69B8-4DEA-AF6F-CF5C5198F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1EAE491-34B7-40CD-B15D-6B6BB57B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0909-8476-4E2D-BC30-03ADE656C9F6}" type="datetimeFigureOut">
              <a:rPr lang="LID4096" smtClean="0"/>
              <a:t>07/03/2024</a:t>
            </a:fld>
            <a:endParaRPr lang="LID4096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21D6004-280B-47AF-9179-667D221E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5B37E81-5907-4881-B748-7F27BB1E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EECF1-ED4F-4D59-B54B-4333B4FD3A0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733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D7BB92DC-70F2-4F83-85A1-A32A66B9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5AB9B2D-8298-4061-BB2A-85A86A903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14ED7CC-F1E4-4612-A3C6-E89A75E47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D0909-8476-4E2D-BC30-03ADE656C9F6}" type="datetimeFigureOut">
              <a:rPr lang="LID4096" smtClean="0"/>
              <a:t>07/03/2024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660A62C-7E15-4604-AB90-CD57BEC33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E8ACC96-D77B-4A08-93F7-8D1843E48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EECF1-ED4F-4D59-B54B-4333B4FD3A0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3030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KZGo4nPmmDWaGh1v8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loud in blue sky Free Photo">
            <a:extLst>
              <a:ext uri="{FF2B5EF4-FFF2-40B4-BE49-F238E27FC236}">
                <a16:creationId xmlns:a16="http://schemas.microsoft.com/office/drawing/2014/main" id="{F4FFB37C-588C-4732-AC13-4571197AE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9091" r="1573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88319A5-0905-46B7-8EAD-BF24999707AE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10700" b="1" dirty="0">
                <a:effectLst>
                  <a:glow rad="622300">
                    <a:schemeClr val="accent4">
                      <a:lumMod val="20000"/>
                      <a:lumOff val="80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מהו אור?</a:t>
            </a:r>
            <a:endParaRPr lang="en-US" sz="10700" b="1" dirty="0">
              <a:effectLst>
                <a:glow rad="622300">
                  <a:schemeClr val="accent4">
                    <a:lumMod val="20000"/>
                    <a:lumOff val="80000"/>
                    <a:alpha val="60000"/>
                  </a:schemeClr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50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tromboli active volcano Premium Photo">
            <a:extLst>
              <a:ext uri="{FF2B5EF4-FFF2-40B4-BE49-F238E27FC236}">
                <a16:creationId xmlns:a16="http://schemas.microsoft.com/office/drawing/2014/main" id="{60F7422C-7601-4762-9BCB-3CCDB92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19" y="2253286"/>
            <a:ext cx="3321462" cy="216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urning torches stand in row on sand beach Free Photo">
            <a:extLst>
              <a:ext uri="{FF2B5EF4-FFF2-40B4-BE49-F238E27FC236}">
                <a16:creationId xmlns:a16="http://schemas.microsoft.com/office/drawing/2014/main" id="{E4413DE6-EA97-49B3-BCDC-15DEE024A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1" y="2253286"/>
            <a:ext cx="3242590" cy="216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Burning rural house in the early morning, close-up Premium Photo">
            <a:extLst>
              <a:ext uri="{FF2B5EF4-FFF2-40B4-BE49-F238E27FC236}">
                <a16:creationId xmlns:a16="http://schemas.microsoft.com/office/drawing/2014/main" id="{5EAE45C9-2DAB-4131-9E40-03FE5A082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28" y="2253286"/>
            <a:ext cx="3286289" cy="216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3009529A-2DC1-4326-A73C-392233871787}"/>
              </a:ext>
            </a:extLst>
          </p:cNvPr>
          <p:cNvSpPr/>
          <p:nvPr/>
        </p:nvSpPr>
        <p:spPr>
          <a:xfrm>
            <a:off x="2683082" y="536992"/>
            <a:ext cx="76674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סמני את מקור האור המלאכותי מבין התמונות</a:t>
            </a:r>
          </a:p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(לחצי על התמונה)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10397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B01F3113-8307-46C8-8730-E85E5AE1CE7D}"/>
              </a:ext>
            </a:extLst>
          </p:cNvPr>
          <p:cNvSpPr/>
          <p:nvPr/>
        </p:nvSpPr>
        <p:spPr>
          <a:xfrm>
            <a:off x="6472517" y="403412"/>
            <a:ext cx="5304909" cy="4485880"/>
          </a:xfrm>
          <a:custGeom>
            <a:avLst/>
            <a:gdLst>
              <a:gd name="connsiteX0" fmla="*/ 0 w 5304909"/>
              <a:gd name="connsiteY0" fmla="*/ 747662 h 4485880"/>
              <a:gd name="connsiteX1" fmla="*/ 747662 w 5304909"/>
              <a:gd name="connsiteY1" fmla="*/ 0 h 4485880"/>
              <a:gd name="connsiteX2" fmla="*/ 1253793 w 5304909"/>
              <a:gd name="connsiteY2" fmla="*/ 0 h 4485880"/>
              <a:gd name="connsiteX3" fmla="*/ 1874211 w 5304909"/>
              <a:gd name="connsiteY3" fmla="*/ 0 h 4485880"/>
              <a:gd name="connsiteX4" fmla="*/ 2418437 w 5304909"/>
              <a:gd name="connsiteY4" fmla="*/ 0 h 4485880"/>
              <a:gd name="connsiteX5" fmla="*/ 2924568 w 5304909"/>
              <a:gd name="connsiteY5" fmla="*/ 0 h 4485880"/>
              <a:gd name="connsiteX6" fmla="*/ 3468794 w 5304909"/>
              <a:gd name="connsiteY6" fmla="*/ 0 h 4485880"/>
              <a:gd name="connsiteX7" fmla="*/ 4089212 w 5304909"/>
              <a:gd name="connsiteY7" fmla="*/ 0 h 4485880"/>
              <a:gd name="connsiteX8" fmla="*/ 4557247 w 5304909"/>
              <a:gd name="connsiteY8" fmla="*/ 0 h 4485880"/>
              <a:gd name="connsiteX9" fmla="*/ 5304909 w 5304909"/>
              <a:gd name="connsiteY9" fmla="*/ 747662 h 4485880"/>
              <a:gd name="connsiteX10" fmla="*/ 5304909 w 5304909"/>
              <a:gd name="connsiteY10" fmla="*/ 1405584 h 4485880"/>
              <a:gd name="connsiteX11" fmla="*/ 5304909 w 5304909"/>
              <a:gd name="connsiteY11" fmla="*/ 1973790 h 4485880"/>
              <a:gd name="connsiteX12" fmla="*/ 5304909 w 5304909"/>
              <a:gd name="connsiteY12" fmla="*/ 2541996 h 4485880"/>
              <a:gd name="connsiteX13" fmla="*/ 5304909 w 5304909"/>
              <a:gd name="connsiteY13" fmla="*/ 3170012 h 4485880"/>
              <a:gd name="connsiteX14" fmla="*/ 5304909 w 5304909"/>
              <a:gd name="connsiteY14" fmla="*/ 3738218 h 4485880"/>
              <a:gd name="connsiteX15" fmla="*/ 4557247 w 5304909"/>
              <a:gd name="connsiteY15" fmla="*/ 4485880 h 4485880"/>
              <a:gd name="connsiteX16" fmla="*/ 3974925 w 5304909"/>
              <a:gd name="connsiteY16" fmla="*/ 4485880 h 4485880"/>
              <a:gd name="connsiteX17" fmla="*/ 3544986 w 5304909"/>
              <a:gd name="connsiteY17" fmla="*/ 4485880 h 4485880"/>
              <a:gd name="connsiteX18" fmla="*/ 2962664 w 5304909"/>
              <a:gd name="connsiteY18" fmla="*/ 4485880 h 4485880"/>
              <a:gd name="connsiteX19" fmla="*/ 2494629 w 5304909"/>
              <a:gd name="connsiteY19" fmla="*/ 4485880 h 4485880"/>
              <a:gd name="connsiteX20" fmla="*/ 1912307 w 5304909"/>
              <a:gd name="connsiteY20" fmla="*/ 4485880 h 4485880"/>
              <a:gd name="connsiteX21" fmla="*/ 1482368 w 5304909"/>
              <a:gd name="connsiteY21" fmla="*/ 4485880 h 4485880"/>
              <a:gd name="connsiteX22" fmla="*/ 747662 w 5304909"/>
              <a:gd name="connsiteY22" fmla="*/ 4485880 h 4485880"/>
              <a:gd name="connsiteX23" fmla="*/ 0 w 5304909"/>
              <a:gd name="connsiteY23" fmla="*/ 3738218 h 4485880"/>
              <a:gd name="connsiteX24" fmla="*/ 0 w 5304909"/>
              <a:gd name="connsiteY24" fmla="*/ 3080296 h 4485880"/>
              <a:gd name="connsiteX25" fmla="*/ 0 w 5304909"/>
              <a:gd name="connsiteY25" fmla="*/ 2512090 h 4485880"/>
              <a:gd name="connsiteX26" fmla="*/ 0 w 5304909"/>
              <a:gd name="connsiteY26" fmla="*/ 1854168 h 4485880"/>
              <a:gd name="connsiteX27" fmla="*/ 0 w 5304909"/>
              <a:gd name="connsiteY27" fmla="*/ 747662 h 448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304909" h="4485880" fill="none" extrusionOk="0">
                <a:moveTo>
                  <a:pt x="0" y="747662"/>
                </a:moveTo>
                <a:cubicBezTo>
                  <a:pt x="-51875" y="378391"/>
                  <a:pt x="404045" y="-88937"/>
                  <a:pt x="747662" y="0"/>
                </a:cubicBezTo>
                <a:cubicBezTo>
                  <a:pt x="959387" y="-3809"/>
                  <a:pt x="1072681" y="24575"/>
                  <a:pt x="1253793" y="0"/>
                </a:cubicBezTo>
                <a:cubicBezTo>
                  <a:pt x="1434905" y="-24575"/>
                  <a:pt x="1607939" y="28581"/>
                  <a:pt x="1874211" y="0"/>
                </a:cubicBezTo>
                <a:cubicBezTo>
                  <a:pt x="2140483" y="-28581"/>
                  <a:pt x="2302363" y="34334"/>
                  <a:pt x="2418437" y="0"/>
                </a:cubicBezTo>
                <a:cubicBezTo>
                  <a:pt x="2534511" y="-34334"/>
                  <a:pt x="2788991" y="32662"/>
                  <a:pt x="2924568" y="0"/>
                </a:cubicBezTo>
                <a:cubicBezTo>
                  <a:pt x="3060145" y="-32662"/>
                  <a:pt x="3346861" y="15322"/>
                  <a:pt x="3468794" y="0"/>
                </a:cubicBezTo>
                <a:cubicBezTo>
                  <a:pt x="3590727" y="-15322"/>
                  <a:pt x="3948099" y="37375"/>
                  <a:pt x="4089212" y="0"/>
                </a:cubicBezTo>
                <a:cubicBezTo>
                  <a:pt x="4230325" y="-37375"/>
                  <a:pt x="4356942" y="14540"/>
                  <a:pt x="4557247" y="0"/>
                </a:cubicBezTo>
                <a:cubicBezTo>
                  <a:pt x="5041884" y="-91163"/>
                  <a:pt x="5321755" y="333503"/>
                  <a:pt x="5304909" y="747662"/>
                </a:cubicBezTo>
                <a:cubicBezTo>
                  <a:pt x="5306146" y="889696"/>
                  <a:pt x="5280716" y="1083273"/>
                  <a:pt x="5304909" y="1405584"/>
                </a:cubicBezTo>
                <a:cubicBezTo>
                  <a:pt x="5329102" y="1727895"/>
                  <a:pt x="5264738" y="1774298"/>
                  <a:pt x="5304909" y="1973790"/>
                </a:cubicBezTo>
                <a:cubicBezTo>
                  <a:pt x="5345080" y="2173282"/>
                  <a:pt x="5297383" y="2296670"/>
                  <a:pt x="5304909" y="2541996"/>
                </a:cubicBezTo>
                <a:cubicBezTo>
                  <a:pt x="5312435" y="2787322"/>
                  <a:pt x="5288883" y="2909838"/>
                  <a:pt x="5304909" y="3170012"/>
                </a:cubicBezTo>
                <a:cubicBezTo>
                  <a:pt x="5320935" y="3430186"/>
                  <a:pt x="5279028" y="3585136"/>
                  <a:pt x="5304909" y="3738218"/>
                </a:cubicBezTo>
                <a:cubicBezTo>
                  <a:pt x="5310757" y="4142957"/>
                  <a:pt x="5004309" y="4412557"/>
                  <a:pt x="4557247" y="4485880"/>
                </a:cubicBezTo>
                <a:cubicBezTo>
                  <a:pt x="4291414" y="4543379"/>
                  <a:pt x="4258651" y="4439142"/>
                  <a:pt x="3974925" y="4485880"/>
                </a:cubicBezTo>
                <a:cubicBezTo>
                  <a:pt x="3691199" y="4532618"/>
                  <a:pt x="3716134" y="4435993"/>
                  <a:pt x="3544986" y="4485880"/>
                </a:cubicBezTo>
                <a:cubicBezTo>
                  <a:pt x="3373838" y="4535767"/>
                  <a:pt x="3138800" y="4455010"/>
                  <a:pt x="2962664" y="4485880"/>
                </a:cubicBezTo>
                <a:cubicBezTo>
                  <a:pt x="2786528" y="4516750"/>
                  <a:pt x="2666419" y="4441800"/>
                  <a:pt x="2494629" y="4485880"/>
                </a:cubicBezTo>
                <a:cubicBezTo>
                  <a:pt x="2322839" y="4529960"/>
                  <a:pt x="2101775" y="4460835"/>
                  <a:pt x="1912307" y="4485880"/>
                </a:cubicBezTo>
                <a:cubicBezTo>
                  <a:pt x="1722839" y="4510925"/>
                  <a:pt x="1642365" y="4438045"/>
                  <a:pt x="1482368" y="4485880"/>
                </a:cubicBezTo>
                <a:cubicBezTo>
                  <a:pt x="1322371" y="4533715"/>
                  <a:pt x="1056615" y="4424684"/>
                  <a:pt x="747662" y="4485880"/>
                </a:cubicBezTo>
                <a:cubicBezTo>
                  <a:pt x="344393" y="4544701"/>
                  <a:pt x="102499" y="4202410"/>
                  <a:pt x="0" y="3738218"/>
                </a:cubicBezTo>
                <a:cubicBezTo>
                  <a:pt x="-74997" y="3490447"/>
                  <a:pt x="26029" y="3316755"/>
                  <a:pt x="0" y="3080296"/>
                </a:cubicBezTo>
                <a:cubicBezTo>
                  <a:pt x="-26029" y="2843837"/>
                  <a:pt x="39985" y="2683258"/>
                  <a:pt x="0" y="2512090"/>
                </a:cubicBezTo>
                <a:cubicBezTo>
                  <a:pt x="-39985" y="2340922"/>
                  <a:pt x="75357" y="2061005"/>
                  <a:pt x="0" y="1854168"/>
                </a:cubicBezTo>
                <a:cubicBezTo>
                  <a:pt x="-75357" y="1647331"/>
                  <a:pt x="64901" y="1003789"/>
                  <a:pt x="0" y="747662"/>
                </a:cubicBezTo>
                <a:close/>
              </a:path>
              <a:path w="5304909" h="4485880" stroke="0" extrusionOk="0">
                <a:moveTo>
                  <a:pt x="0" y="747662"/>
                </a:moveTo>
                <a:cubicBezTo>
                  <a:pt x="-5030" y="327337"/>
                  <a:pt x="312779" y="-115124"/>
                  <a:pt x="747662" y="0"/>
                </a:cubicBezTo>
                <a:cubicBezTo>
                  <a:pt x="964085" y="-3050"/>
                  <a:pt x="1101284" y="39641"/>
                  <a:pt x="1291888" y="0"/>
                </a:cubicBezTo>
                <a:cubicBezTo>
                  <a:pt x="1482492" y="-39641"/>
                  <a:pt x="1655373" y="22837"/>
                  <a:pt x="1912307" y="0"/>
                </a:cubicBezTo>
                <a:cubicBezTo>
                  <a:pt x="2169241" y="-22837"/>
                  <a:pt x="2240670" y="24909"/>
                  <a:pt x="2494629" y="0"/>
                </a:cubicBezTo>
                <a:cubicBezTo>
                  <a:pt x="2748588" y="-24909"/>
                  <a:pt x="2810398" y="48385"/>
                  <a:pt x="2962664" y="0"/>
                </a:cubicBezTo>
                <a:cubicBezTo>
                  <a:pt x="3114931" y="-48385"/>
                  <a:pt x="3415705" y="71652"/>
                  <a:pt x="3583082" y="0"/>
                </a:cubicBezTo>
                <a:cubicBezTo>
                  <a:pt x="3750459" y="-71652"/>
                  <a:pt x="3861428" y="55694"/>
                  <a:pt x="4089212" y="0"/>
                </a:cubicBezTo>
                <a:cubicBezTo>
                  <a:pt x="4316996" y="-55694"/>
                  <a:pt x="4417948" y="29903"/>
                  <a:pt x="4557247" y="0"/>
                </a:cubicBezTo>
                <a:cubicBezTo>
                  <a:pt x="5029563" y="-36616"/>
                  <a:pt x="5258190" y="394239"/>
                  <a:pt x="5304909" y="747662"/>
                </a:cubicBezTo>
                <a:cubicBezTo>
                  <a:pt x="5337266" y="894708"/>
                  <a:pt x="5252933" y="1063678"/>
                  <a:pt x="5304909" y="1285962"/>
                </a:cubicBezTo>
                <a:cubicBezTo>
                  <a:pt x="5356885" y="1508246"/>
                  <a:pt x="5272467" y="1643986"/>
                  <a:pt x="5304909" y="1884073"/>
                </a:cubicBezTo>
                <a:cubicBezTo>
                  <a:pt x="5337351" y="2124160"/>
                  <a:pt x="5256600" y="2209653"/>
                  <a:pt x="5304909" y="2422373"/>
                </a:cubicBezTo>
                <a:cubicBezTo>
                  <a:pt x="5353218" y="2635093"/>
                  <a:pt x="5243982" y="2735414"/>
                  <a:pt x="5304909" y="2990579"/>
                </a:cubicBezTo>
                <a:cubicBezTo>
                  <a:pt x="5365836" y="3245744"/>
                  <a:pt x="5279514" y="3401697"/>
                  <a:pt x="5304909" y="3738218"/>
                </a:cubicBezTo>
                <a:cubicBezTo>
                  <a:pt x="5258605" y="4053511"/>
                  <a:pt x="5021808" y="4506865"/>
                  <a:pt x="4557247" y="4485880"/>
                </a:cubicBezTo>
                <a:cubicBezTo>
                  <a:pt x="4317353" y="4528987"/>
                  <a:pt x="4163929" y="4425208"/>
                  <a:pt x="3974925" y="4485880"/>
                </a:cubicBezTo>
                <a:cubicBezTo>
                  <a:pt x="3785921" y="4546552"/>
                  <a:pt x="3660012" y="4429403"/>
                  <a:pt x="3468794" y="4485880"/>
                </a:cubicBezTo>
                <a:cubicBezTo>
                  <a:pt x="3277576" y="4542357"/>
                  <a:pt x="3134277" y="4469539"/>
                  <a:pt x="2962664" y="4485880"/>
                </a:cubicBezTo>
                <a:cubicBezTo>
                  <a:pt x="2791051" y="4502221"/>
                  <a:pt x="2602492" y="4466342"/>
                  <a:pt x="2456533" y="4485880"/>
                </a:cubicBezTo>
                <a:cubicBezTo>
                  <a:pt x="2310574" y="4505418"/>
                  <a:pt x="2215087" y="4432129"/>
                  <a:pt x="1988498" y="4485880"/>
                </a:cubicBezTo>
                <a:cubicBezTo>
                  <a:pt x="1761910" y="4539631"/>
                  <a:pt x="1677262" y="4465460"/>
                  <a:pt x="1482368" y="4485880"/>
                </a:cubicBezTo>
                <a:cubicBezTo>
                  <a:pt x="1287474" y="4506300"/>
                  <a:pt x="1033759" y="4398911"/>
                  <a:pt x="747662" y="4485880"/>
                </a:cubicBezTo>
                <a:cubicBezTo>
                  <a:pt x="350007" y="4485364"/>
                  <a:pt x="23940" y="4141340"/>
                  <a:pt x="0" y="3738218"/>
                </a:cubicBezTo>
                <a:cubicBezTo>
                  <a:pt x="-45956" y="3505647"/>
                  <a:pt x="3851" y="3448698"/>
                  <a:pt x="0" y="3199918"/>
                </a:cubicBezTo>
                <a:cubicBezTo>
                  <a:pt x="-3851" y="2951138"/>
                  <a:pt x="7405" y="2932654"/>
                  <a:pt x="0" y="2691523"/>
                </a:cubicBezTo>
                <a:cubicBezTo>
                  <a:pt x="-7405" y="2450393"/>
                  <a:pt x="46494" y="2350516"/>
                  <a:pt x="0" y="2183129"/>
                </a:cubicBezTo>
                <a:cubicBezTo>
                  <a:pt x="-46494" y="2015742"/>
                  <a:pt x="47089" y="1807917"/>
                  <a:pt x="0" y="1585018"/>
                </a:cubicBezTo>
                <a:cubicBezTo>
                  <a:pt x="-47089" y="1362119"/>
                  <a:pt x="58576" y="987147"/>
                  <a:pt x="0" y="747662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23130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e-IL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מקורות אור טבעיים</a:t>
            </a:r>
          </a:p>
          <a:p>
            <a:r>
              <a:rPr lang="he-IL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מקורות הקיימים בטבע, </a:t>
            </a:r>
          </a:p>
          <a:p>
            <a:r>
              <a:rPr lang="he-IL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האדם לא ייצר אותם.</a:t>
            </a:r>
          </a:p>
          <a:p>
            <a:r>
              <a:rPr lang="he-IL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השמש היא מקור האור הטבעי העקרי של כדור הארץ.</a:t>
            </a:r>
          </a:p>
          <a:p>
            <a:r>
              <a:rPr lang="he-IL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דוגמאות למקורות אור טבעיים נוספים:</a:t>
            </a:r>
          </a:p>
          <a:p>
            <a:r>
              <a:rPr lang="he-IL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כוכבים, </a:t>
            </a:r>
            <a:r>
              <a:rPr lang="he-IL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גחלליות</a:t>
            </a:r>
            <a:r>
              <a:rPr lang="he-IL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לבה לוהטת המתפרצת מהר געש, ברק ואש שפורצת בטבע משריפות.</a:t>
            </a:r>
            <a:endParaRPr lang="LID4096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8886E889-6FFE-492C-8269-852A949B770E}"/>
              </a:ext>
            </a:extLst>
          </p:cNvPr>
          <p:cNvSpPr/>
          <p:nvPr/>
        </p:nvSpPr>
        <p:spPr>
          <a:xfrm>
            <a:off x="685290" y="403412"/>
            <a:ext cx="5304909" cy="4485880"/>
          </a:xfrm>
          <a:custGeom>
            <a:avLst/>
            <a:gdLst>
              <a:gd name="connsiteX0" fmla="*/ 0 w 5304909"/>
              <a:gd name="connsiteY0" fmla="*/ 747662 h 4485880"/>
              <a:gd name="connsiteX1" fmla="*/ 747662 w 5304909"/>
              <a:gd name="connsiteY1" fmla="*/ 0 h 4485880"/>
              <a:gd name="connsiteX2" fmla="*/ 1253793 w 5304909"/>
              <a:gd name="connsiteY2" fmla="*/ 0 h 4485880"/>
              <a:gd name="connsiteX3" fmla="*/ 1874211 w 5304909"/>
              <a:gd name="connsiteY3" fmla="*/ 0 h 4485880"/>
              <a:gd name="connsiteX4" fmla="*/ 2418437 w 5304909"/>
              <a:gd name="connsiteY4" fmla="*/ 0 h 4485880"/>
              <a:gd name="connsiteX5" fmla="*/ 2924568 w 5304909"/>
              <a:gd name="connsiteY5" fmla="*/ 0 h 4485880"/>
              <a:gd name="connsiteX6" fmla="*/ 3468794 w 5304909"/>
              <a:gd name="connsiteY6" fmla="*/ 0 h 4485880"/>
              <a:gd name="connsiteX7" fmla="*/ 4089212 w 5304909"/>
              <a:gd name="connsiteY7" fmla="*/ 0 h 4485880"/>
              <a:gd name="connsiteX8" fmla="*/ 4557247 w 5304909"/>
              <a:gd name="connsiteY8" fmla="*/ 0 h 4485880"/>
              <a:gd name="connsiteX9" fmla="*/ 5304909 w 5304909"/>
              <a:gd name="connsiteY9" fmla="*/ 747662 h 4485880"/>
              <a:gd name="connsiteX10" fmla="*/ 5304909 w 5304909"/>
              <a:gd name="connsiteY10" fmla="*/ 1405584 h 4485880"/>
              <a:gd name="connsiteX11" fmla="*/ 5304909 w 5304909"/>
              <a:gd name="connsiteY11" fmla="*/ 1973790 h 4485880"/>
              <a:gd name="connsiteX12" fmla="*/ 5304909 w 5304909"/>
              <a:gd name="connsiteY12" fmla="*/ 2541996 h 4485880"/>
              <a:gd name="connsiteX13" fmla="*/ 5304909 w 5304909"/>
              <a:gd name="connsiteY13" fmla="*/ 3170012 h 4485880"/>
              <a:gd name="connsiteX14" fmla="*/ 5304909 w 5304909"/>
              <a:gd name="connsiteY14" fmla="*/ 3738218 h 4485880"/>
              <a:gd name="connsiteX15" fmla="*/ 4557247 w 5304909"/>
              <a:gd name="connsiteY15" fmla="*/ 4485880 h 4485880"/>
              <a:gd name="connsiteX16" fmla="*/ 3974925 w 5304909"/>
              <a:gd name="connsiteY16" fmla="*/ 4485880 h 4485880"/>
              <a:gd name="connsiteX17" fmla="*/ 3544986 w 5304909"/>
              <a:gd name="connsiteY17" fmla="*/ 4485880 h 4485880"/>
              <a:gd name="connsiteX18" fmla="*/ 2962664 w 5304909"/>
              <a:gd name="connsiteY18" fmla="*/ 4485880 h 4485880"/>
              <a:gd name="connsiteX19" fmla="*/ 2494629 w 5304909"/>
              <a:gd name="connsiteY19" fmla="*/ 4485880 h 4485880"/>
              <a:gd name="connsiteX20" fmla="*/ 1912307 w 5304909"/>
              <a:gd name="connsiteY20" fmla="*/ 4485880 h 4485880"/>
              <a:gd name="connsiteX21" fmla="*/ 1482368 w 5304909"/>
              <a:gd name="connsiteY21" fmla="*/ 4485880 h 4485880"/>
              <a:gd name="connsiteX22" fmla="*/ 747662 w 5304909"/>
              <a:gd name="connsiteY22" fmla="*/ 4485880 h 4485880"/>
              <a:gd name="connsiteX23" fmla="*/ 0 w 5304909"/>
              <a:gd name="connsiteY23" fmla="*/ 3738218 h 4485880"/>
              <a:gd name="connsiteX24" fmla="*/ 0 w 5304909"/>
              <a:gd name="connsiteY24" fmla="*/ 3080296 h 4485880"/>
              <a:gd name="connsiteX25" fmla="*/ 0 w 5304909"/>
              <a:gd name="connsiteY25" fmla="*/ 2512090 h 4485880"/>
              <a:gd name="connsiteX26" fmla="*/ 0 w 5304909"/>
              <a:gd name="connsiteY26" fmla="*/ 1854168 h 4485880"/>
              <a:gd name="connsiteX27" fmla="*/ 0 w 5304909"/>
              <a:gd name="connsiteY27" fmla="*/ 747662 h 448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304909" h="4485880" fill="none" extrusionOk="0">
                <a:moveTo>
                  <a:pt x="0" y="747662"/>
                </a:moveTo>
                <a:cubicBezTo>
                  <a:pt x="-51875" y="378391"/>
                  <a:pt x="404045" y="-88937"/>
                  <a:pt x="747662" y="0"/>
                </a:cubicBezTo>
                <a:cubicBezTo>
                  <a:pt x="959387" y="-3809"/>
                  <a:pt x="1072681" y="24575"/>
                  <a:pt x="1253793" y="0"/>
                </a:cubicBezTo>
                <a:cubicBezTo>
                  <a:pt x="1434905" y="-24575"/>
                  <a:pt x="1607939" y="28581"/>
                  <a:pt x="1874211" y="0"/>
                </a:cubicBezTo>
                <a:cubicBezTo>
                  <a:pt x="2140483" y="-28581"/>
                  <a:pt x="2302363" y="34334"/>
                  <a:pt x="2418437" y="0"/>
                </a:cubicBezTo>
                <a:cubicBezTo>
                  <a:pt x="2534511" y="-34334"/>
                  <a:pt x="2788991" y="32662"/>
                  <a:pt x="2924568" y="0"/>
                </a:cubicBezTo>
                <a:cubicBezTo>
                  <a:pt x="3060145" y="-32662"/>
                  <a:pt x="3346861" y="15322"/>
                  <a:pt x="3468794" y="0"/>
                </a:cubicBezTo>
                <a:cubicBezTo>
                  <a:pt x="3590727" y="-15322"/>
                  <a:pt x="3948099" y="37375"/>
                  <a:pt x="4089212" y="0"/>
                </a:cubicBezTo>
                <a:cubicBezTo>
                  <a:pt x="4230325" y="-37375"/>
                  <a:pt x="4356942" y="14540"/>
                  <a:pt x="4557247" y="0"/>
                </a:cubicBezTo>
                <a:cubicBezTo>
                  <a:pt x="5041884" y="-91163"/>
                  <a:pt x="5321755" y="333503"/>
                  <a:pt x="5304909" y="747662"/>
                </a:cubicBezTo>
                <a:cubicBezTo>
                  <a:pt x="5306146" y="889696"/>
                  <a:pt x="5280716" y="1083273"/>
                  <a:pt x="5304909" y="1405584"/>
                </a:cubicBezTo>
                <a:cubicBezTo>
                  <a:pt x="5329102" y="1727895"/>
                  <a:pt x="5264738" y="1774298"/>
                  <a:pt x="5304909" y="1973790"/>
                </a:cubicBezTo>
                <a:cubicBezTo>
                  <a:pt x="5345080" y="2173282"/>
                  <a:pt x="5297383" y="2296670"/>
                  <a:pt x="5304909" y="2541996"/>
                </a:cubicBezTo>
                <a:cubicBezTo>
                  <a:pt x="5312435" y="2787322"/>
                  <a:pt x="5288883" y="2909838"/>
                  <a:pt x="5304909" y="3170012"/>
                </a:cubicBezTo>
                <a:cubicBezTo>
                  <a:pt x="5320935" y="3430186"/>
                  <a:pt x="5279028" y="3585136"/>
                  <a:pt x="5304909" y="3738218"/>
                </a:cubicBezTo>
                <a:cubicBezTo>
                  <a:pt x="5310757" y="4142957"/>
                  <a:pt x="5004309" y="4412557"/>
                  <a:pt x="4557247" y="4485880"/>
                </a:cubicBezTo>
                <a:cubicBezTo>
                  <a:pt x="4291414" y="4543379"/>
                  <a:pt x="4258651" y="4439142"/>
                  <a:pt x="3974925" y="4485880"/>
                </a:cubicBezTo>
                <a:cubicBezTo>
                  <a:pt x="3691199" y="4532618"/>
                  <a:pt x="3716134" y="4435993"/>
                  <a:pt x="3544986" y="4485880"/>
                </a:cubicBezTo>
                <a:cubicBezTo>
                  <a:pt x="3373838" y="4535767"/>
                  <a:pt x="3138800" y="4455010"/>
                  <a:pt x="2962664" y="4485880"/>
                </a:cubicBezTo>
                <a:cubicBezTo>
                  <a:pt x="2786528" y="4516750"/>
                  <a:pt x="2666419" y="4441800"/>
                  <a:pt x="2494629" y="4485880"/>
                </a:cubicBezTo>
                <a:cubicBezTo>
                  <a:pt x="2322839" y="4529960"/>
                  <a:pt x="2101775" y="4460835"/>
                  <a:pt x="1912307" y="4485880"/>
                </a:cubicBezTo>
                <a:cubicBezTo>
                  <a:pt x="1722839" y="4510925"/>
                  <a:pt x="1642365" y="4438045"/>
                  <a:pt x="1482368" y="4485880"/>
                </a:cubicBezTo>
                <a:cubicBezTo>
                  <a:pt x="1322371" y="4533715"/>
                  <a:pt x="1056615" y="4424684"/>
                  <a:pt x="747662" y="4485880"/>
                </a:cubicBezTo>
                <a:cubicBezTo>
                  <a:pt x="344393" y="4544701"/>
                  <a:pt x="102499" y="4202410"/>
                  <a:pt x="0" y="3738218"/>
                </a:cubicBezTo>
                <a:cubicBezTo>
                  <a:pt x="-74997" y="3490447"/>
                  <a:pt x="26029" y="3316755"/>
                  <a:pt x="0" y="3080296"/>
                </a:cubicBezTo>
                <a:cubicBezTo>
                  <a:pt x="-26029" y="2843837"/>
                  <a:pt x="39985" y="2683258"/>
                  <a:pt x="0" y="2512090"/>
                </a:cubicBezTo>
                <a:cubicBezTo>
                  <a:pt x="-39985" y="2340922"/>
                  <a:pt x="75357" y="2061005"/>
                  <a:pt x="0" y="1854168"/>
                </a:cubicBezTo>
                <a:cubicBezTo>
                  <a:pt x="-75357" y="1647331"/>
                  <a:pt x="64901" y="1003789"/>
                  <a:pt x="0" y="747662"/>
                </a:cubicBezTo>
                <a:close/>
              </a:path>
              <a:path w="5304909" h="4485880" stroke="0" extrusionOk="0">
                <a:moveTo>
                  <a:pt x="0" y="747662"/>
                </a:moveTo>
                <a:cubicBezTo>
                  <a:pt x="-5030" y="327337"/>
                  <a:pt x="312779" y="-115124"/>
                  <a:pt x="747662" y="0"/>
                </a:cubicBezTo>
                <a:cubicBezTo>
                  <a:pt x="964085" y="-3050"/>
                  <a:pt x="1101284" y="39641"/>
                  <a:pt x="1291888" y="0"/>
                </a:cubicBezTo>
                <a:cubicBezTo>
                  <a:pt x="1482492" y="-39641"/>
                  <a:pt x="1655373" y="22837"/>
                  <a:pt x="1912307" y="0"/>
                </a:cubicBezTo>
                <a:cubicBezTo>
                  <a:pt x="2169241" y="-22837"/>
                  <a:pt x="2240670" y="24909"/>
                  <a:pt x="2494629" y="0"/>
                </a:cubicBezTo>
                <a:cubicBezTo>
                  <a:pt x="2748588" y="-24909"/>
                  <a:pt x="2810398" y="48385"/>
                  <a:pt x="2962664" y="0"/>
                </a:cubicBezTo>
                <a:cubicBezTo>
                  <a:pt x="3114931" y="-48385"/>
                  <a:pt x="3415705" y="71652"/>
                  <a:pt x="3583082" y="0"/>
                </a:cubicBezTo>
                <a:cubicBezTo>
                  <a:pt x="3750459" y="-71652"/>
                  <a:pt x="3861428" y="55694"/>
                  <a:pt x="4089212" y="0"/>
                </a:cubicBezTo>
                <a:cubicBezTo>
                  <a:pt x="4316996" y="-55694"/>
                  <a:pt x="4417948" y="29903"/>
                  <a:pt x="4557247" y="0"/>
                </a:cubicBezTo>
                <a:cubicBezTo>
                  <a:pt x="5029563" y="-36616"/>
                  <a:pt x="5258190" y="394239"/>
                  <a:pt x="5304909" y="747662"/>
                </a:cubicBezTo>
                <a:cubicBezTo>
                  <a:pt x="5337266" y="894708"/>
                  <a:pt x="5252933" y="1063678"/>
                  <a:pt x="5304909" y="1285962"/>
                </a:cubicBezTo>
                <a:cubicBezTo>
                  <a:pt x="5356885" y="1508246"/>
                  <a:pt x="5272467" y="1643986"/>
                  <a:pt x="5304909" y="1884073"/>
                </a:cubicBezTo>
                <a:cubicBezTo>
                  <a:pt x="5337351" y="2124160"/>
                  <a:pt x="5256600" y="2209653"/>
                  <a:pt x="5304909" y="2422373"/>
                </a:cubicBezTo>
                <a:cubicBezTo>
                  <a:pt x="5353218" y="2635093"/>
                  <a:pt x="5243982" y="2735414"/>
                  <a:pt x="5304909" y="2990579"/>
                </a:cubicBezTo>
                <a:cubicBezTo>
                  <a:pt x="5365836" y="3245744"/>
                  <a:pt x="5279514" y="3401697"/>
                  <a:pt x="5304909" y="3738218"/>
                </a:cubicBezTo>
                <a:cubicBezTo>
                  <a:pt x="5258605" y="4053511"/>
                  <a:pt x="5021808" y="4506865"/>
                  <a:pt x="4557247" y="4485880"/>
                </a:cubicBezTo>
                <a:cubicBezTo>
                  <a:pt x="4317353" y="4528987"/>
                  <a:pt x="4163929" y="4425208"/>
                  <a:pt x="3974925" y="4485880"/>
                </a:cubicBezTo>
                <a:cubicBezTo>
                  <a:pt x="3785921" y="4546552"/>
                  <a:pt x="3660012" y="4429403"/>
                  <a:pt x="3468794" y="4485880"/>
                </a:cubicBezTo>
                <a:cubicBezTo>
                  <a:pt x="3277576" y="4542357"/>
                  <a:pt x="3134277" y="4469539"/>
                  <a:pt x="2962664" y="4485880"/>
                </a:cubicBezTo>
                <a:cubicBezTo>
                  <a:pt x="2791051" y="4502221"/>
                  <a:pt x="2602492" y="4466342"/>
                  <a:pt x="2456533" y="4485880"/>
                </a:cubicBezTo>
                <a:cubicBezTo>
                  <a:pt x="2310574" y="4505418"/>
                  <a:pt x="2215087" y="4432129"/>
                  <a:pt x="1988498" y="4485880"/>
                </a:cubicBezTo>
                <a:cubicBezTo>
                  <a:pt x="1761910" y="4539631"/>
                  <a:pt x="1677262" y="4465460"/>
                  <a:pt x="1482368" y="4485880"/>
                </a:cubicBezTo>
                <a:cubicBezTo>
                  <a:pt x="1287474" y="4506300"/>
                  <a:pt x="1033759" y="4398911"/>
                  <a:pt x="747662" y="4485880"/>
                </a:cubicBezTo>
                <a:cubicBezTo>
                  <a:pt x="350007" y="4485364"/>
                  <a:pt x="23940" y="4141340"/>
                  <a:pt x="0" y="3738218"/>
                </a:cubicBezTo>
                <a:cubicBezTo>
                  <a:pt x="-45956" y="3505647"/>
                  <a:pt x="3851" y="3448698"/>
                  <a:pt x="0" y="3199918"/>
                </a:cubicBezTo>
                <a:cubicBezTo>
                  <a:pt x="-3851" y="2951138"/>
                  <a:pt x="7405" y="2932654"/>
                  <a:pt x="0" y="2691523"/>
                </a:cubicBezTo>
                <a:cubicBezTo>
                  <a:pt x="-7405" y="2450393"/>
                  <a:pt x="46494" y="2350516"/>
                  <a:pt x="0" y="2183129"/>
                </a:cubicBezTo>
                <a:cubicBezTo>
                  <a:pt x="-46494" y="2015742"/>
                  <a:pt x="47089" y="1807917"/>
                  <a:pt x="0" y="1585018"/>
                </a:cubicBezTo>
                <a:cubicBezTo>
                  <a:pt x="-47089" y="1362119"/>
                  <a:pt x="58576" y="987147"/>
                  <a:pt x="0" y="747662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23130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e-IL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מקורות אור מלאכותיים</a:t>
            </a:r>
          </a:p>
          <a:p>
            <a:r>
              <a:rPr lang="he-IL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פיתוח של האדם הקם עם הצורך לתפקד גם במצבים של חושך.</a:t>
            </a:r>
          </a:p>
          <a:p>
            <a:r>
              <a:rPr lang="he-IL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חושך הוא מצב של היעדר אור.</a:t>
            </a:r>
          </a:p>
          <a:p>
            <a:r>
              <a:rPr lang="he-IL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מקורות האור הטבעיים לא מגיעים אלינו בכל מקום ובכל זמן.</a:t>
            </a:r>
          </a:p>
          <a:p>
            <a:r>
              <a:rPr lang="he-IL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חשבו אילו פעולות איננו יכולות לבצע בחושך.</a:t>
            </a:r>
          </a:p>
          <a:p>
            <a:r>
              <a:rPr lang="he-IL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דוגמאות למקורות אור מלאכותיים:</a:t>
            </a:r>
          </a:p>
          <a:p>
            <a:r>
              <a:rPr lang="he-IL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לפידים, נרות, מנורות, פנסים.</a:t>
            </a:r>
            <a:endParaRPr lang="LID4096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122ECE6-F1AB-458D-A505-5CAB6C0A0D6A}"/>
              </a:ext>
            </a:extLst>
          </p:cNvPr>
          <p:cNvSpPr/>
          <p:nvPr/>
        </p:nvSpPr>
        <p:spPr>
          <a:xfrm>
            <a:off x="685290" y="5177120"/>
            <a:ext cx="11074087" cy="1277467"/>
          </a:xfrm>
          <a:custGeom>
            <a:avLst/>
            <a:gdLst>
              <a:gd name="connsiteX0" fmla="*/ 0 w 11074087"/>
              <a:gd name="connsiteY0" fmla="*/ 428066 h 1277467"/>
              <a:gd name="connsiteX1" fmla="*/ 428066 w 11074087"/>
              <a:gd name="connsiteY1" fmla="*/ 0 h 1277467"/>
              <a:gd name="connsiteX2" fmla="*/ 1097910 w 11074087"/>
              <a:gd name="connsiteY2" fmla="*/ 0 h 1277467"/>
              <a:gd name="connsiteX3" fmla="*/ 1461215 w 11074087"/>
              <a:gd name="connsiteY3" fmla="*/ 0 h 1277467"/>
              <a:gd name="connsiteX4" fmla="*/ 2131058 w 11074087"/>
              <a:gd name="connsiteY4" fmla="*/ 0 h 1277467"/>
              <a:gd name="connsiteX5" fmla="*/ 2392184 w 11074087"/>
              <a:gd name="connsiteY5" fmla="*/ 0 h 1277467"/>
              <a:gd name="connsiteX6" fmla="*/ 2959848 w 11074087"/>
              <a:gd name="connsiteY6" fmla="*/ 0 h 1277467"/>
              <a:gd name="connsiteX7" fmla="*/ 3220974 w 11074087"/>
              <a:gd name="connsiteY7" fmla="*/ 0 h 1277467"/>
              <a:gd name="connsiteX8" fmla="*/ 3686458 w 11074087"/>
              <a:gd name="connsiteY8" fmla="*/ 0 h 1277467"/>
              <a:gd name="connsiteX9" fmla="*/ 4458482 w 11074087"/>
              <a:gd name="connsiteY9" fmla="*/ 0 h 1277467"/>
              <a:gd name="connsiteX10" fmla="*/ 4923966 w 11074087"/>
              <a:gd name="connsiteY10" fmla="*/ 0 h 1277467"/>
              <a:gd name="connsiteX11" fmla="*/ 5695989 w 11074087"/>
              <a:gd name="connsiteY11" fmla="*/ 0 h 1277467"/>
              <a:gd name="connsiteX12" fmla="*/ 6263654 w 11074087"/>
              <a:gd name="connsiteY12" fmla="*/ 0 h 1277467"/>
              <a:gd name="connsiteX13" fmla="*/ 7035677 w 11074087"/>
              <a:gd name="connsiteY13" fmla="*/ 0 h 1277467"/>
              <a:gd name="connsiteX14" fmla="*/ 7705521 w 11074087"/>
              <a:gd name="connsiteY14" fmla="*/ 0 h 1277467"/>
              <a:gd name="connsiteX15" fmla="*/ 8375364 w 11074087"/>
              <a:gd name="connsiteY15" fmla="*/ 0 h 1277467"/>
              <a:gd name="connsiteX16" fmla="*/ 9147388 w 11074087"/>
              <a:gd name="connsiteY16" fmla="*/ 0 h 1277467"/>
              <a:gd name="connsiteX17" fmla="*/ 9715052 w 11074087"/>
              <a:gd name="connsiteY17" fmla="*/ 0 h 1277467"/>
              <a:gd name="connsiteX18" fmla="*/ 10646021 w 11074087"/>
              <a:gd name="connsiteY18" fmla="*/ 0 h 1277467"/>
              <a:gd name="connsiteX19" fmla="*/ 11074087 w 11074087"/>
              <a:gd name="connsiteY19" fmla="*/ 428066 h 1277467"/>
              <a:gd name="connsiteX20" fmla="*/ 11074087 w 11074087"/>
              <a:gd name="connsiteY20" fmla="*/ 849401 h 1277467"/>
              <a:gd name="connsiteX21" fmla="*/ 10646021 w 11074087"/>
              <a:gd name="connsiteY21" fmla="*/ 1277467 h 1277467"/>
              <a:gd name="connsiteX22" fmla="*/ 9873998 w 11074087"/>
              <a:gd name="connsiteY22" fmla="*/ 1277467 h 1277467"/>
              <a:gd name="connsiteX23" fmla="*/ 9510693 w 11074087"/>
              <a:gd name="connsiteY23" fmla="*/ 1277467 h 1277467"/>
              <a:gd name="connsiteX24" fmla="*/ 9147388 w 11074087"/>
              <a:gd name="connsiteY24" fmla="*/ 1277467 h 1277467"/>
              <a:gd name="connsiteX25" fmla="*/ 8784083 w 11074087"/>
              <a:gd name="connsiteY25" fmla="*/ 1277467 h 1277467"/>
              <a:gd name="connsiteX26" fmla="*/ 8420777 w 11074087"/>
              <a:gd name="connsiteY26" fmla="*/ 1277467 h 1277467"/>
              <a:gd name="connsiteX27" fmla="*/ 7750934 w 11074087"/>
              <a:gd name="connsiteY27" fmla="*/ 1277467 h 1277467"/>
              <a:gd name="connsiteX28" fmla="*/ 6978910 w 11074087"/>
              <a:gd name="connsiteY28" fmla="*/ 1277467 h 1277467"/>
              <a:gd name="connsiteX29" fmla="*/ 6513426 w 11074087"/>
              <a:gd name="connsiteY29" fmla="*/ 1277467 h 1277467"/>
              <a:gd name="connsiteX30" fmla="*/ 5945762 w 11074087"/>
              <a:gd name="connsiteY30" fmla="*/ 1277467 h 1277467"/>
              <a:gd name="connsiteX31" fmla="*/ 5582457 w 11074087"/>
              <a:gd name="connsiteY31" fmla="*/ 1277467 h 1277467"/>
              <a:gd name="connsiteX32" fmla="*/ 5219152 w 11074087"/>
              <a:gd name="connsiteY32" fmla="*/ 1277467 h 1277467"/>
              <a:gd name="connsiteX33" fmla="*/ 4855847 w 11074087"/>
              <a:gd name="connsiteY33" fmla="*/ 1277467 h 1277467"/>
              <a:gd name="connsiteX34" fmla="*/ 4288182 w 11074087"/>
              <a:gd name="connsiteY34" fmla="*/ 1277467 h 1277467"/>
              <a:gd name="connsiteX35" fmla="*/ 3822698 w 11074087"/>
              <a:gd name="connsiteY35" fmla="*/ 1277467 h 1277467"/>
              <a:gd name="connsiteX36" fmla="*/ 3459393 w 11074087"/>
              <a:gd name="connsiteY36" fmla="*/ 1277467 h 1277467"/>
              <a:gd name="connsiteX37" fmla="*/ 2891728 w 11074087"/>
              <a:gd name="connsiteY37" fmla="*/ 1277467 h 1277467"/>
              <a:gd name="connsiteX38" fmla="*/ 2324064 w 11074087"/>
              <a:gd name="connsiteY38" fmla="*/ 1277467 h 1277467"/>
              <a:gd name="connsiteX39" fmla="*/ 2062939 w 11074087"/>
              <a:gd name="connsiteY39" fmla="*/ 1277467 h 1277467"/>
              <a:gd name="connsiteX40" fmla="*/ 1290916 w 11074087"/>
              <a:gd name="connsiteY40" fmla="*/ 1277467 h 1277467"/>
              <a:gd name="connsiteX41" fmla="*/ 428066 w 11074087"/>
              <a:gd name="connsiteY41" fmla="*/ 1277467 h 1277467"/>
              <a:gd name="connsiteX42" fmla="*/ 0 w 11074087"/>
              <a:gd name="connsiteY42" fmla="*/ 849401 h 1277467"/>
              <a:gd name="connsiteX43" fmla="*/ 0 w 11074087"/>
              <a:gd name="connsiteY43" fmla="*/ 428066 h 127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074087" h="1277467" fill="none" extrusionOk="0">
                <a:moveTo>
                  <a:pt x="0" y="428066"/>
                </a:moveTo>
                <a:cubicBezTo>
                  <a:pt x="6889" y="206949"/>
                  <a:pt x="138222" y="6332"/>
                  <a:pt x="428066" y="0"/>
                </a:cubicBezTo>
                <a:cubicBezTo>
                  <a:pt x="614635" y="-36238"/>
                  <a:pt x="935304" y="68521"/>
                  <a:pt x="1097910" y="0"/>
                </a:cubicBezTo>
                <a:cubicBezTo>
                  <a:pt x="1260516" y="-68521"/>
                  <a:pt x="1386445" y="17193"/>
                  <a:pt x="1461215" y="0"/>
                </a:cubicBezTo>
                <a:cubicBezTo>
                  <a:pt x="1535986" y="-17193"/>
                  <a:pt x="1906204" y="63838"/>
                  <a:pt x="2131058" y="0"/>
                </a:cubicBezTo>
                <a:cubicBezTo>
                  <a:pt x="2355912" y="-63838"/>
                  <a:pt x="2289840" y="30186"/>
                  <a:pt x="2392184" y="0"/>
                </a:cubicBezTo>
                <a:cubicBezTo>
                  <a:pt x="2494528" y="-30186"/>
                  <a:pt x="2687520" y="39279"/>
                  <a:pt x="2959848" y="0"/>
                </a:cubicBezTo>
                <a:cubicBezTo>
                  <a:pt x="3232176" y="-39279"/>
                  <a:pt x="3160333" y="27787"/>
                  <a:pt x="3220974" y="0"/>
                </a:cubicBezTo>
                <a:cubicBezTo>
                  <a:pt x="3281615" y="-27787"/>
                  <a:pt x="3493899" y="287"/>
                  <a:pt x="3686458" y="0"/>
                </a:cubicBezTo>
                <a:cubicBezTo>
                  <a:pt x="3879017" y="-287"/>
                  <a:pt x="4248172" y="68597"/>
                  <a:pt x="4458482" y="0"/>
                </a:cubicBezTo>
                <a:cubicBezTo>
                  <a:pt x="4668792" y="-68597"/>
                  <a:pt x="4805177" y="11005"/>
                  <a:pt x="4923966" y="0"/>
                </a:cubicBezTo>
                <a:cubicBezTo>
                  <a:pt x="5042755" y="-11005"/>
                  <a:pt x="5484332" y="75980"/>
                  <a:pt x="5695989" y="0"/>
                </a:cubicBezTo>
                <a:cubicBezTo>
                  <a:pt x="5907646" y="-75980"/>
                  <a:pt x="6096651" y="67002"/>
                  <a:pt x="6263654" y="0"/>
                </a:cubicBezTo>
                <a:cubicBezTo>
                  <a:pt x="6430658" y="-67002"/>
                  <a:pt x="6768923" y="6887"/>
                  <a:pt x="7035677" y="0"/>
                </a:cubicBezTo>
                <a:cubicBezTo>
                  <a:pt x="7302431" y="-6887"/>
                  <a:pt x="7425831" y="79911"/>
                  <a:pt x="7705521" y="0"/>
                </a:cubicBezTo>
                <a:cubicBezTo>
                  <a:pt x="7985211" y="-79911"/>
                  <a:pt x="8197752" y="27422"/>
                  <a:pt x="8375364" y="0"/>
                </a:cubicBezTo>
                <a:cubicBezTo>
                  <a:pt x="8552976" y="-27422"/>
                  <a:pt x="8978029" y="19730"/>
                  <a:pt x="9147388" y="0"/>
                </a:cubicBezTo>
                <a:cubicBezTo>
                  <a:pt x="9316747" y="-19730"/>
                  <a:pt x="9493554" y="11326"/>
                  <a:pt x="9715052" y="0"/>
                </a:cubicBezTo>
                <a:cubicBezTo>
                  <a:pt x="9936550" y="-11326"/>
                  <a:pt x="10347382" y="71093"/>
                  <a:pt x="10646021" y="0"/>
                </a:cubicBezTo>
                <a:cubicBezTo>
                  <a:pt x="10901160" y="-29100"/>
                  <a:pt x="11120290" y="232544"/>
                  <a:pt x="11074087" y="428066"/>
                </a:cubicBezTo>
                <a:cubicBezTo>
                  <a:pt x="11082701" y="594965"/>
                  <a:pt x="11035417" y="667473"/>
                  <a:pt x="11074087" y="849401"/>
                </a:cubicBezTo>
                <a:cubicBezTo>
                  <a:pt x="11054803" y="1103895"/>
                  <a:pt x="10855168" y="1282984"/>
                  <a:pt x="10646021" y="1277467"/>
                </a:cubicBezTo>
                <a:cubicBezTo>
                  <a:pt x="10390960" y="1320300"/>
                  <a:pt x="10221915" y="1235538"/>
                  <a:pt x="9873998" y="1277467"/>
                </a:cubicBezTo>
                <a:cubicBezTo>
                  <a:pt x="9526081" y="1319396"/>
                  <a:pt x="9692236" y="1248251"/>
                  <a:pt x="9510693" y="1277467"/>
                </a:cubicBezTo>
                <a:cubicBezTo>
                  <a:pt x="9329150" y="1306683"/>
                  <a:pt x="9263324" y="1243528"/>
                  <a:pt x="9147388" y="1277467"/>
                </a:cubicBezTo>
                <a:cubicBezTo>
                  <a:pt x="9031452" y="1311406"/>
                  <a:pt x="8918301" y="1253609"/>
                  <a:pt x="8784083" y="1277467"/>
                </a:cubicBezTo>
                <a:cubicBezTo>
                  <a:pt x="8649865" y="1301325"/>
                  <a:pt x="8554496" y="1265099"/>
                  <a:pt x="8420777" y="1277467"/>
                </a:cubicBezTo>
                <a:cubicBezTo>
                  <a:pt x="8287058" y="1289835"/>
                  <a:pt x="7972999" y="1275791"/>
                  <a:pt x="7750934" y="1277467"/>
                </a:cubicBezTo>
                <a:cubicBezTo>
                  <a:pt x="7528869" y="1279143"/>
                  <a:pt x="7155939" y="1266957"/>
                  <a:pt x="6978910" y="1277467"/>
                </a:cubicBezTo>
                <a:cubicBezTo>
                  <a:pt x="6801881" y="1287977"/>
                  <a:pt x="6728662" y="1259332"/>
                  <a:pt x="6513426" y="1277467"/>
                </a:cubicBezTo>
                <a:cubicBezTo>
                  <a:pt x="6298190" y="1295602"/>
                  <a:pt x="6226607" y="1264526"/>
                  <a:pt x="5945762" y="1277467"/>
                </a:cubicBezTo>
                <a:cubicBezTo>
                  <a:pt x="5664917" y="1290408"/>
                  <a:pt x="5671894" y="1235518"/>
                  <a:pt x="5582457" y="1277467"/>
                </a:cubicBezTo>
                <a:cubicBezTo>
                  <a:pt x="5493021" y="1319416"/>
                  <a:pt x="5367676" y="1275258"/>
                  <a:pt x="5219152" y="1277467"/>
                </a:cubicBezTo>
                <a:cubicBezTo>
                  <a:pt x="5070629" y="1279676"/>
                  <a:pt x="4992378" y="1242506"/>
                  <a:pt x="4855847" y="1277467"/>
                </a:cubicBezTo>
                <a:cubicBezTo>
                  <a:pt x="4719317" y="1312428"/>
                  <a:pt x="4433186" y="1237886"/>
                  <a:pt x="4288182" y="1277467"/>
                </a:cubicBezTo>
                <a:cubicBezTo>
                  <a:pt x="4143178" y="1317048"/>
                  <a:pt x="3981562" y="1260667"/>
                  <a:pt x="3822698" y="1277467"/>
                </a:cubicBezTo>
                <a:cubicBezTo>
                  <a:pt x="3663834" y="1294267"/>
                  <a:pt x="3595616" y="1270809"/>
                  <a:pt x="3459393" y="1277467"/>
                </a:cubicBezTo>
                <a:cubicBezTo>
                  <a:pt x="3323170" y="1284125"/>
                  <a:pt x="3068144" y="1274402"/>
                  <a:pt x="2891728" y="1277467"/>
                </a:cubicBezTo>
                <a:cubicBezTo>
                  <a:pt x="2715313" y="1280532"/>
                  <a:pt x="2525874" y="1213553"/>
                  <a:pt x="2324064" y="1277467"/>
                </a:cubicBezTo>
                <a:cubicBezTo>
                  <a:pt x="2122254" y="1341381"/>
                  <a:pt x="2138060" y="1260632"/>
                  <a:pt x="2062939" y="1277467"/>
                </a:cubicBezTo>
                <a:cubicBezTo>
                  <a:pt x="1987818" y="1294302"/>
                  <a:pt x="1633655" y="1200311"/>
                  <a:pt x="1290916" y="1277467"/>
                </a:cubicBezTo>
                <a:cubicBezTo>
                  <a:pt x="948177" y="1354623"/>
                  <a:pt x="631053" y="1203870"/>
                  <a:pt x="428066" y="1277467"/>
                </a:cubicBezTo>
                <a:cubicBezTo>
                  <a:pt x="161495" y="1276491"/>
                  <a:pt x="17026" y="1143007"/>
                  <a:pt x="0" y="849401"/>
                </a:cubicBezTo>
                <a:cubicBezTo>
                  <a:pt x="-35143" y="666986"/>
                  <a:pt x="5382" y="520535"/>
                  <a:pt x="0" y="428066"/>
                </a:cubicBezTo>
                <a:close/>
              </a:path>
              <a:path w="11074087" h="1277467" stroke="0" extrusionOk="0">
                <a:moveTo>
                  <a:pt x="0" y="428066"/>
                </a:moveTo>
                <a:cubicBezTo>
                  <a:pt x="-28354" y="149920"/>
                  <a:pt x="190120" y="-8029"/>
                  <a:pt x="428066" y="0"/>
                </a:cubicBezTo>
                <a:cubicBezTo>
                  <a:pt x="636480" y="-34930"/>
                  <a:pt x="843799" y="42156"/>
                  <a:pt x="995730" y="0"/>
                </a:cubicBezTo>
                <a:cubicBezTo>
                  <a:pt x="1147661" y="-42156"/>
                  <a:pt x="1508443" y="61241"/>
                  <a:pt x="1767753" y="0"/>
                </a:cubicBezTo>
                <a:cubicBezTo>
                  <a:pt x="2027063" y="-61241"/>
                  <a:pt x="2205719" y="33053"/>
                  <a:pt x="2437597" y="0"/>
                </a:cubicBezTo>
                <a:cubicBezTo>
                  <a:pt x="2669475" y="-33053"/>
                  <a:pt x="2665045" y="27329"/>
                  <a:pt x="2800902" y="0"/>
                </a:cubicBezTo>
                <a:cubicBezTo>
                  <a:pt x="2936759" y="-27329"/>
                  <a:pt x="3203422" y="57874"/>
                  <a:pt x="3572925" y="0"/>
                </a:cubicBezTo>
                <a:cubicBezTo>
                  <a:pt x="3942428" y="-57874"/>
                  <a:pt x="3886673" y="19604"/>
                  <a:pt x="4038410" y="0"/>
                </a:cubicBezTo>
                <a:cubicBezTo>
                  <a:pt x="4190147" y="-19604"/>
                  <a:pt x="4176679" y="24411"/>
                  <a:pt x="4299536" y="0"/>
                </a:cubicBezTo>
                <a:cubicBezTo>
                  <a:pt x="4422393" y="-24411"/>
                  <a:pt x="4730359" y="20202"/>
                  <a:pt x="4867200" y="0"/>
                </a:cubicBezTo>
                <a:cubicBezTo>
                  <a:pt x="5004041" y="-20202"/>
                  <a:pt x="5314704" y="58024"/>
                  <a:pt x="5434864" y="0"/>
                </a:cubicBezTo>
                <a:cubicBezTo>
                  <a:pt x="5555024" y="-58024"/>
                  <a:pt x="5669171" y="18328"/>
                  <a:pt x="5798169" y="0"/>
                </a:cubicBezTo>
                <a:cubicBezTo>
                  <a:pt x="5927167" y="-18328"/>
                  <a:pt x="6120084" y="56371"/>
                  <a:pt x="6365833" y="0"/>
                </a:cubicBezTo>
                <a:cubicBezTo>
                  <a:pt x="6611582" y="-56371"/>
                  <a:pt x="6547671" y="3199"/>
                  <a:pt x="6729138" y="0"/>
                </a:cubicBezTo>
                <a:cubicBezTo>
                  <a:pt x="6910606" y="-3199"/>
                  <a:pt x="7063474" y="16831"/>
                  <a:pt x="7194623" y="0"/>
                </a:cubicBezTo>
                <a:cubicBezTo>
                  <a:pt x="7325772" y="-16831"/>
                  <a:pt x="7352703" y="2029"/>
                  <a:pt x="7455748" y="0"/>
                </a:cubicBezTo>
                <a:cubicBezTo>
                  <a:pt x="7558793" y="-2029"/>
                  <a:pt x="7715362" y="32730"/>
                  <a:pt x="7819053" y="0"/>
                </a:cubicBezTo>
                <a:cubicBezTo>
                  <a:pt x="7922744" y="-32730"/>
                  <a:pt x="8399963" y="15774"/>
                  <a:pt x="8591077" y="0"/>
                </a:cubicBezTo>
                <a:cubicBezTo>
                  <a:pt x="8782191" y="-15774"/>
                  <a:pt x="8789753" y="14379"/>
                  <a:pt x="8852202" y="0"/>
                </a:cubicBezTo>
                <a:cubicBezTo>
                  <a:pt x="8914651" y="-14379"/>
                  <a:pt x="9218421" y="11436"/>
                  <a:pt x="9317687" y="0"/>
                </a:cubicBezTo>
                <a:cubicBezTo>
                  <a:pt x="9416954" y="-11436"/>
                  <a:pt x="9670787" y="13502"/>
                  <a:pt x="9783171" y="0"/>
                </a:cubicBezTo>
                <a:cubicBezTo>
                  <a:pt x="9895555" y="-13502"/>
                  <a:pt x="10215103" y="9340"/>
                  <a:pt x="10646021" y="0"/>
                </a:cubicBezTo>
                <a:cubicBezTo>
                  <a:pt x="10914269" y="-58750"/>
                  <a:pt x="11078527" y="236531"/>
                  <a:pt x="11074087" y="428066"/>
                </a:cubicBezTo>
                <a:cubicBezTo>
                  <a:pt x="11093016" y="606525"/>
                  <a:pt x="11069223" y="663329"/>
                  <a:pt x="11074087" y="849401"/>
                </a:cubicBezTo>
                <a:cubicBezTo>
                  <a:pt x="11141676" y="1083530"/>
                  <a:pt x="10894146" y="1272673"/>
                  <a:pt x="10646021" y="1277467"/>
                </a:cubicBezTo>
                <a:cubicBezTo>
                  <a:pt x="10480809" y="1299087"/>
                  <a:pt x="10462903" y="1252094"/>
                  <a:pt x="10282716" y="1277467"/>
                </a:cubicBezTo>
                <a:cubicBezTo>
                  <a:pt x="10102530" y="1302840"/>
                  <a:pt x="10122238" y="1270190"/>
                  <a:pt x="10021590" y="1277467"/>
                </a:cubicBezTo>
                <a:cubicBezTo>
                  <a:pt x="9920942" y="1284744"/>
                  <a:pt x="9855840" y="1259353"/>
                  <a:pt x="9760465" y="1277467"/>
                </a:cubicBezTo>
                <a:cubicBezTo>
                  <a:pt x="9665090" y="1295581"/>
                  <a:pt x="9371229" y="1273183"/>
                  <a:pt x="9192801" y="1277467"/>
                </a:cubicBezTo>
                <a:cubicBezTo>
                  <a:pt x="9014373" y="1281751"/>
                  <a:pt x="9008281" y="1270136"/>
                  <a:pt x="8931675" y="1277467"/>
                </a:cubicBezTo>
                <a:cubicBezTo>
                  <a:pt x="8855069" y="1284798"/>
                  <a:pt x="8738269" y="1276132"/>
                  <a:pt x="8568370" y="1277467"/>
                </a:cubicBezTo>
                <a:cubicBezTo>
                  <a:pt x="8398472" y="1278802"/>
                  <a:pt x="8173832" y="1212651"/>
                  <a:pt x="7898526" y="1277467"/>
                </a:cubicBezTo>
                <a:cubicBezTo>
                  <a:pt x="7623220" y="1342283"/>
                  <a:pt x="7366516" y="1269495"/>
                  <a:pt x="7126503" y="1277467"/>
                </a:cubicBezTo>
                <a:cubicBezTo>
                  <a:pt x="6886490" y="1285439"/>
                  <a:pt x="6567779" y="1247580"/>
                  <a:pt x="6354480" y="1277467"/>
                </a:cubicBezTo>
                <a:cubicBezTo>
                  <a:pt x="6141181" y="1307354"/>
                  <a:pt x="6037754" y="1228130"/>
                  <a:pt x="5786816" y="1277467"/>
                </a:cubicBezTo>
                <a:cubicBezTo>
                  <a:pt x="5535878" y="1326804"/>
                  <a:pt x="5456813" y="1258477"/>
                  <a:pt x="5321331" y="1277467"/>
                </a:cubicBezTo>
                <a:cubicBezTo>
                  <a:pt x="5185850" y="1296457"/>
                  <a:pt x="4911338" y="1255799"/>
                  <a:pt x="4753667" y="1277467"/>
                </a:cubicBezTo>
                <a:cubicBezTo>
                  <a:pt x="4595996" y="1299135"/>
                  <a:pt x="4302838" y="1227422"/>
                  <a:pt x="3981644" y="1277467"/>
                </a:cubicBezTo>
                <a:cubicBezTo>
                  <a:pt x="3660450" y="1327512"/>
                  <a:pt x="3735452" y="1251281"/>
                  <a:pt x="3618339" y="1277467"/>
                </a:cubicBezTo>
                <a:cubicBezTo>
                  <a:pt x="3501226" y="1303653"/>
                  <a:pt x="3226314" y="1232062"/>
                  <a:pt x="2948495" y="1277467"/>
                </a:cubicBezTo>
                <a:cubicBezTo>
                  <a:pt x="2670676" y="1322872"/>
                  <a:pt x="2702512" y="1268927"/>
                  <a:pt x="2483010" y="1277467"/>
                </a:cubicBezTo>
                <a:cubicBezTo>
                  <a:pt x="2263509" y="1286007"/>
                  <a:pt x="2245067" y="1239967"/>
                  <a:pt x="2119705" y="1277467"/>
                </a:cubicBezTo>
                <a:cubicBezTo>
                  <a:pt x="1994343" y="1314967"/>
                  <a:pt x="1852494" y="1267751"/>
                  <a:pt x="1654221" y="1277467"/>
                </a:cubicBezTo>
                <a:cubicBezTo>
                  <a:pt x="1455948" y="1287183"/>
                  <a:pt x="1380772" y="1224930"/>
                  <a:pt x="1188736" y="1277467"/>
                </a:cubicBezTo>
                <a:cubicBezTo>
                  <a:pt x="996700" y="1330004"/>
                  <a:pt x="708355" y="1232768"/>
                  <a:pt x="428066" y="1277467"/>
                </a:cubicBezTo>
                <a:cubicBezTo>
                  <a:pt x="201076" y="1285279"/>
                  <a:pt x="41782" y="1084430"/>
                  <a:pt x="0" y="849401"/>
                </a:cubicBezTo>
                <a:cubicBezTo>
                  <a:pt x="-45198" y="719639"/>
                  <a:pt x="9263" y="608043"/>
                  <a:pt x="0" y="428066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2313074">
                  <a:prstGeom prst="roundRect">
                    <a:avLst>
                      <a:gd name="adj" fmla="val 3350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מקורות האור המלאכותיים הם דוגמאות 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לפתרונות טכנולוגיים 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המסייעים לאדם להשתחרר מהתלות במקורות האור הטבעיים.</a:t>
            </a:r>
          </a:p>
          <a:p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מקורות אלו </a:t>
            </a:r>
            <a:r>
              <a:rPr lang="he-I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מגבירים את היכולת </a:t>
            </a:r>
            <a:r>
              <a:rPr lang="he-I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שלנו לבצע פעולות בכל מקום ובכל שעות היממה.</a:t>
            </a:r>
          </a:p>
        </p:txBody>
      </p:sp>
    </p:spTree>
    <p:extLst>
      <p:ext uri="{BB962C8B-B14F-4D97-AF65-F5344CB8AC3E}">
        <p14:creationId xmlns:p14="http://schemas.microsoft.com/office/powerpoint/2010/main" val="2495347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lue sky background with clouds Free Photo">
            <a:extLst>
              <a:ext uri="{FF2B5EF4-FFF2-40B4-BE49-F238E27FC236}">
                <a16:creationId xmlns:a16="http://schemas.microsoft.com/office/drawing/2014/main" id="{70F490C3-35AF-4146-9AC5-F6182A9EC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526" y="0"/>
            <a:ext cx="5427569" cy="2679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A174D361-E908-44D7-9FA2-64AB3B36127C}"/>
              </a:ext>
            </a:extLst>
          </p:cNvPr>
          <p:cNvSpPr/>
          <p:nvPr/>
        </p:nvSpPr>
        <p:spPr>
          <a:xfrm>
            <a:off x="1095375" y="1813443"/>
            <a:ext cx="9509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תלמידה יקרה,</a:t>
            </a:r>
          </a:p>
          <a:p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מצרפת לך קישור לחידון קצרצר המסכם את ההקדמה לאנרגיית האור.</a:t>
            </a:r>
          </a:p>
          <a:p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עני על החידון ובלחיצת "שליחה", התשובות שלך יגיעו אלי.</a:t>
            </a:r>
          </a:p>
          <a:p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לא לפני ש....</a:t>
            </a:r>
          </a:p>
          <a:p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בשקופית הבאה הנחיה לעריכת ניסוי קצר השייך להרחבת תכונות האור.</a:t>
            </a:r>
          </a:p>
          <a:p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ערכי את הניסוי, את המסקנות הוסיפי במקומות המתאימים בקישור.</a:t>
            </a:r>
          </a:p>
          <a:p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מחכה לשיעור הבא בוא נלמד על תכונות האור. הצלחה רבה!!!</a:t>
            </a:r>
            <a:endParaRPr lang="LID4096" sz="2800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4B7A4A47-1078-4454-B6CC-CC717973BA1C}"/>
              </a:ext>
            </a:extLst>
          </p:cNvPr>
          <p:cNvSpPr/>
          <p:nvPr/>
        </p:nvSpPr>
        <p:spPr>
          <a:xfrm>
            <a:off x="4706745" y="3140672"/>
            <a:ext cx="4150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ID4096" dirty="0">
                <a:hlinkClick r:id="rId3"/>
              </a:rPr>
              <a:t>https://forms.gle/KZGo4nPmmDWaGh1v8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79748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אליפסה 1">
            <a:extLst>
              <a:ext uri="{FF2B5EF4-FFF2-40B4-BE49-F238E27FC236}">
                <a16:creationId xmlns:a16="http://schemas.microsoft.com/office/drawing/2014/main" id="{DFC3AF38-598D-43F6-A60D-60B76C9FF8E8}"/>
              </a:ext>
            </a:extLst>
          </p:cNvPr>
          <p:cNvSpPr/>
          <p:nvPr/>
        </p:nvSpPr>
        <p:spPr>
          <a:xfrm>
            <a:off x="2962324" y="295837"/>
            <a:ext cx="6836099" cy="1353670"/>
          </a:xfrm>
          <a:custGeom>
            <a:avLst/>
            <a:gdLst>
              <a:gd name="connsiteX0" fmla="*/ 0 w 6836099"/>
              <a:gd name="connsiteY0" fmla="*/ 676835 h 1353670"/>
              <a:gd name="connsiteX1" fmla="*/ 3418050 w 6836099"/>
              <a:gd name="connsiteY1" fmla="*/ 0 h 1353670"/>
              <a:gd name="connsiteX2" fmla="*/ 6836100 w 6836099"/>
              <a:gd name="connsiteY2" fmla="*/ 676835 h 1353670"/>
              <a:gd name="connsiteX3" fmla="*/ 3418050 w 6836099"/>
              <a:gd name="connsiteY3" fmla="*/ 1353670 h 1353670"/>
              <a:gd name="connsiteX4" fmla="*/ 0 w 6836099"/>
              <a:gd name="connsiteY4" fmla="*/ 676835 h 13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6099" h="1353670" fill="none" extrusionOk="0">
                <a:moveTo>
                  <a:pt x="0" y="676835"/>
                </a:moveTo>
                <a:cubicBezTo>
                  <a:pt x="187027" y="34367"/>
                  <a:pt x="1210797" y="-114542"/>
                  <a:pt x="3418050" y="0"/>
                </a:cubicBezTo>
                <a:cubicBezTo>
                  <a:pt x="5362502" y="8338"/>
                  <a:pt x="6809557" y="256847"/>
                  <a:pt x="6836100" y="676835"/>
                </a:cubicBezTo>
                <a:cubicBezTo>
                  <a:pt x="6642273" y="815008"/>
                  <a:pt x="5118558" y="1653379"/>
                  <a:pt x="3418050" y="1353670"/>
                </a:cubicBezTo>
                <a:cubicBezTo>
                  <a:pt x="1547582" y="1462884"/>
                  <a:pt x="57976" y="1069780"/>
                  <a:pt x="0" y="676835"/>
                </a:cubicBezTo>
                <a:close/>
              </a:path>
              <a:path w="6836099" h="1353670" stroke="0" extrusionOk="0">
                <a:moveTo>
                  <a:pt x="0" y="676835"/>
                </a:moveTo>
                <a:cubicBezTo>
                  <a:pt x="-150122" y="82078"/>
                  <a:pt x="1492995" y="-195631"/>
                  <a:pt x="3418050" y="0"/>
                </a:cubicBezTo>
                <a:cubicBezTo>
                  <a:pt x="5240852" y="-45066"/>
                  <a:pt x="6731590" y="304601"/>
                  <a:pt x="6836100" y="676835"/>
                </a:cubicBezTo>
                <a:cubicBezTo>
                  <a:pt x="6877021" y="926559"/>
                  <a:pt x="5178653" y="1296734"/>
                  <a:pt x="3418050" y="1353670"/>
                </a:cubicBezTo>
                <a:cubicBezTo>
                  <a:pt x="1525361" y="1437925"/>
                  <a:pt x="16814" y="1072219"/>
                  <a:pt x="0" y="676835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231307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e-IL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ניסוי </a:t>
            </a:r>
            <a:r>
              <a:rPr lang="he-I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(רשות)</a:t>
            </a:r>
            <a:endParaRPr lang="he-IL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לאילו כיוונים מתקדם האור?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02B89876-B1B1-4657-94BC-5E31E97E76B9}"/>
              </a:ext>
            </a:extLst>
          </p:cNvPr>
          <p:cNvSpPr/>
          <p:nvPr/>
        </p:nvSpPr>
        <p:spPr>
          <a:xfrm>
            <a:off x="806823" y="1797616"/>
            <a:ext cx="105783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ציוד:</a:t>
            </a:r>
          </a:p>
          <a:p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קופסת נעליים או קופסת קורנפלקס</a:t>
            </a:r>
          </a:p>
          <a:p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עפרון או מסמר (לניקוב הקופסא)</a:t>
            </a:r>
          </a:p>
          <a:p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פנס</a:t>
            </a:r>
          </a:p>
          <a:p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שלבים:</a:t>
            </a:r>
          </a:p>
          <a:p>
            <a:pPr marL="342900" indent="-342900">
              <a:buAutoNum type="arabicPeriod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נקבי את הקופסא ב3 צדדים של הקופסא.</a:t>
            </a:r>
          </a:p>
          <a:p>
            <a:pPr marL="342900" indent="-342900">
              <a:buAutoNum type="arabicPeriod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הדליקי את הפנס בתוך הקופסא וסגרי את הקופסא עם המכסה.</a:t>
            </a:r>
          </a:p>
          <a:p>
            <a:pPr marL="342900" indent="-342900">
              <a:buAutoNum type="arabicPeriod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שלושה מבני המשפחה מתבוננים דרך הנקבים אל תוך הקופסא בו זמנית.</a:t>
            </a:r>
          </a:p>
          <a:p>
            <a:pPr marL="342900" indent="-342900">
              <a:buAutoNum type="arabicPeriod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דווחי (בקישור המצורף) האם העיניים של כל אחד מהמתבוננים קלטו את האור?</a:t>
            </a:r>
          </a:p>
          <a:p>
            <a:pPr marL="342900" indent="-342900">
              <a:buAutoNum type="arabicPeriod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הסיקי: האם אור הפנס מתקדם בכיוון אחד בלבד או בכמה כיוונים?</a:t>
            </a:r>
          </a:p>
          <a:p>
            <a:pPr marL="342900" indent="-342900">
              <a:buAutoNum type="arabicPeriod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נסחי כלל: לאלו כיוונים מתקדם האור הנפלט ממקור האור?</a:t>
            </a:r>
          </a:p>
        </p:txBody>
      </p:sp>
      <p:pic>
        <p:nvPicPr>
          <p:cNvPr id="8194" name="Picture 2" descr="פנס למאבטחים מאיר בעוצמה | קונדור מוצרי פרסום">
            <a:extLst>
              <a:ext uri="{FF2B5EF4-FFF2-40B4-BE49-F238E27FC236}">
                <a16:creationId xmlns:a16="http://schemas.microsoft.com/office/drawing/2014/main" id="{26B73C56-FFA0-4945-9AFE-106A90474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49" y="972672"/>
            <a:ext cx="45529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90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e sky background with clouds">
            <a:extLst>
              <a:ext uri="{FF2B5EF4-FFF2-40B4-BE49-F238E27FC236}">
                <a16:creationId xmlns:a16="http://schemas.microsoft.com/office/drawing/2014/main" id="{BB03BD86-B8C5-440D-B7E7-3FF8F05B7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7" b="-1"/>
          <a:stretch/>
        </p:blipFill>
        <p:spPr bwMode="auto">
          <a:xfrm>
            <a:off x="838200" y="-3810"/>
            <a:ext cx="992886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DDFB74F-4B9A-48CE-9DDB-CB913C5F3D36}"/>
              </a:ext>
            </a:extLst>
          </p:cNvPr>
          <p:cNvSpPr txBox="1"/>
          <p:nvPr/>
        </p:nvSpPr>
        <p:spPr>
          <a:xfrm>
            <a:off x="2743200" y="939451"/>
            <a:ext cx="6751529" cy="2776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מה נלמד היום?</a:t>
            </a:r>
          </a:p>
          <a:p>
            <a:endParaRPr lang="he-IL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נחיצות האור בסביבת החיים.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מקור או מלאכותי ומקור אור טבעי.</a:t>
            </a:r>
          </a:p>
        </p:txBody>
      </p:sp>
    </p:spTree>
    <p:extLst>
      <p:ext uri="{BB962C8B-B14F-4D97-AF65-F5344CB8AC3E}">
        <p14:creationId xmlns:p14="http://schemas.microsoft.com/office/powerpoint/2010/main" val="67072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Jungle forest Free Photo">
            <a:extLst>
              <a:ext uri="{FF2B5EF4-FFF2-40B4-BE49-F238E27FC236}">
                <a16:creationId xmlns:a16="http://schemas.microsoft.com/office/drawing/2014/main" id="{5DCADDF6-8B53-4097-B45C-D6A922DC2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3" b="2"/>
          <a:stretch/>
        </p:blipFill>
        <p:spPr bwMode="auto">
          <a:xfrm>
            <a:off x="4090323" y="550975"/>
            <a:ext cx="7715693" cy="5658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BB9E1D0-A617-4DC5-8463-DD56C8980E61}"/>
              </a:ext>
            </a:extLst>
          </p:cNvPr>
          <p:cNvSpPr txBox="1"/>
          <p:nvPr/>
        </p:nvSpPr>
        <p:spPr>
          <a:xfrm>
            <a:off x="342900" y="1257299"/>
            <a:ext cx="4905375" cy="434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עובדה</a:t>
            </a:r>
            <a:r>
              <a:rPr lang="he-IL" sz="4000" b="1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אחת כולכן יודעות!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הודות לאור,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הצמחים מבצעים את תהליך הפוטוסינתזה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בו מייצרים את חומרי ההזנה שלהם.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אם כך, </a:t>
            </a:r>
            <a:r>
              <a:rPr lang="he-IL" sz="4000" b="1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ללא אור- אין חיים </a:t>
            </a: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עבור הצמחים!</a:t>
            </a:r>
            <a:endParaRPr lang="en-US" sz="4000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BB6970AF-AC23-4ECB-AFEB-A879F6110B77}"/>
              </a:ext>
            </a:extLst>
          </p:cNvPr>
          <p:cNvSpPr/>
          <p:nvPr/>
        </p:nvSpPr>
        <p:spPr>
          <a:xfrm>
            <a:off x="1596388" y="89309"/>
            <a:ext cx="65021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מדוע האור נחוץ בסביבה?</a:t>
            </a:r>
            <a:endParaRPr lang="LID4096" sz="5400" dirty="0"/>
          </a:p>
        </p:txBody>
      </p:sp>
    </p:spTree>
    <p:extLst>
      <p:ext uri="{BB962C8B-B14F-4D97-AF65-F5344CB8AC3E}">
        <p14:creationId xmlns:p14="http://schemas.microsoft.com/office/powerpoint/2010/main" val="230563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22BBE58-F26D-426C-90A3-ACB36ACDD0D6}"/>
              </a:ext>
            </a:extLst>
          </p:cNvPr>
          <p:cNvSpPr txBox="1"/>
          <p:nvPr/>
        </p:nvSpPr>
        <p:spPr>
          <a:xfrm>
            <a:off x="685800" y="1133474"/>
            <a:ext cx="10797988" cy="53749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גם בני האדם ובעלי החיים זקוקים לאור.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האור נחוץ לאדם ולשאר בעלי החיים </a:t>
            </a:r>
            <a:endParaRPr lang="en-GB" sz="4000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u="sng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לצורך התמצאות בסביבה ולצורך תקשורת.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he-IL" sz="4000" b="1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b="1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ללא אור- לא תתכן ראייה!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he-IL" sz="4000" b="1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הזכרנה בלילות החורפיים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עם הפסקות החשמל הרבות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שהיו ברחבי הארץ... וגם בלוד,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                   ההתנהלות </a:t>
            </a:r>
            <a:r>
              <a:rPr lang="he-IL" sz="4000" dirty="0" err="1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היתה</a:t>
            </a: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מאד מסורבלת.</a:t>
            </a:r>
          </a:p>
        </p:txBody>
      </p:sp>
      <p:pic>
        <p:nvPicPr>
          <p:cNvPr id="3074" name="Picture 2" descr="Beautiful outdoor landscape and cityscape of hua hin Free Photo">
            <a:extLst>
              <a:ext uri="{FF2B5EF4-FFF2-40B4-BE49-F238E27FC236}">
                <a16:creationId xmlns:a16="http://schemas.microsoft.com/office/drawing/2014/main" id="{EFC3A4B2-5E39-4D33-ABD3-000A8065E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75" y="279663"/>
            <a:ext cx="3958143" cy="263665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Thunderbolt falling on a stormy night in the city. Premium Photo">
            <a:extLst>
              <a:ext uri="{FF2B5EF4-FFF2-40B4-BE49-F238E27FC236}">
                <a16:creationId xmlns:a16="http://schemas.microsoft.com/office/drawing/2014/main" id="{2AD18E8D-B022-4E27-9E75-C155B1591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29" y="3628376"/>
            <a:ext cx="4323454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024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ar riding on the road with headlights on Free Photo">
            <a:extLst>
              <a:ext uri="{FF2B5EF4-FFF2-40B4-BE49-F238E27FC236}">
                <a16:creationId xmlns:a16="http://schemas.microsoft.com/office/drawing/2014/main" id="{5DF898ED-CC35-4FD5-88BB-D5CF19714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54"/>
          <a:stretch/>
        </p:blipFill>
        <p:spPr bwMode="auto">
          <a:xfrm>
            <a:off x="-1" y="1"/>
            <a:ext cx="12192000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77" name="Freeform: Shape 76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91C797A1-7255-46A7-81AC-9A377D1ADA3F}"/>
              </a:ext>
            </a:extLst>
          </p:cNvPr>
          <p:cNvSpPr/>
          <p:nvPr/>
        </p:nvSpPr>
        <p:spPr>
          <a:xfrm>
            <a:off x="1444051" y="6032533"/>
            <a:ext cx="99181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מהו אור? האם ניתן לראות אור? האם רואים אור בתמונה זו?</a:t>
            </a:r>
            <a:endParaRPr lang="LID4096" sz="3600" dirty="0"/>
          </a:p>
        </p:txBody>
      </p:sp>
    </p:spTree>
    <p:extLst>
      <p:ext uri="{BB962C8B-B14F-4D97-AF65-F5344CB8AC3E}">
        <p14:creationId xmlns:p14="http://schemas.microsoft.com/office/powerpoint/2010/main" val="249142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097F8D5C-2563-4623-98A8-ADE6F6BA18D2}"/>
              </a:ext>
            </a:extLst>
          </p:cNvPr>
          <p:cNvSpPr/>
          <p:nvPr/>
        </p:nvSpPr>
        <p:spPr>
          <a:xfrm>
            <a:off x="1496791" y="1658471"/>
            <a:ext cx="10262586" cy="1385787"/>
          </a:xfrm>
          <a:custGeom>
            <a:avLst/>
            <a:gdLst>
              <a:gd name="connsiteX0" fmla="*/ 0 w 10262586"/>
              <a:gd name="connsiteY0" fmla="*/ 230969 h 1385787"/>
              <a:gd name="connsiteX1" fmla="*/ 230969 w 10262586"/>
              <a:gd name="connsiteY1" fmla="*/ 0 h 1385787"/>
              <a:gd name="connsiteX2" fmla="*/ 905484 w 10262586"/>
              <a:gd name="connsiteY2" fmla="*/ 0 h 1385787"/>
              <a:gd name="connsiteX3" fmla="*/ 1285980 w 10262586"/>
              <a:gd name="connsiteY3" fmla="*/ 0 h 1385787"/>
              <a:gd name="connsiteX4" fmla="*/ 1960495 w 10262586"/>
              <a:gd name="connsiteY4" fmla="*/ 0 h 1385787"/>
              <a:gd name="connsiteX5" fmla="*/ 2242984 w 10262586"/>
              <a:gd name="connsiteY5" fmla="*/ 0 h 1385787"/>
              <a:gd name="connsiteX6" fmla="*/ 2819493 w 10262586"/>
              <a:gd name="connsiteY6" fmla="*/ 0 h 1385787"/>
              <a:gd name="connsiteX7" fmla="*/ 3101982 w 10262586"/>
              <a:gd name="connsiteY7" fmla="*/ 0 h 1385787"/>
              <a:gd name="connsiteX8" fmla="*/ 3580485 w 10262586"/>
              <a:gd name="connsiteY8" fmla="*/ 0 h 1385787"/>
              <a:gd name="connsiteX9" fmla="*/ 4353006 w 10262586"/>
              <a:gd name="connsiteY9" fmla="*/ 0 h 1385787"/>
              <a:gd name="connsiteX10" fmla="*/ 4831508 w 10262586"/>
              <a:gd name="connsiteY10" fmla="*/ 0 h 1385787"/>
              <a:gd name="connsiteX11" fmla="*/ 5604030 w 10262586"/>
              <a:gd name="connsiteY11" fmla="*/ 0 h 1385787"/>
              <a:gd name="connsiteX12" fmla="*/ 6180539 w 10262586"/>
              <a:gd name="connsiteY12" fmla="*/ 0 h 1385787"/>
              <a:gd name="connsiteX13" fmla="*/ 6953061 w 10262586"/>
              <a:gd name="connsiteY13" fmla="*/ 0 h 1385787"/>
              <a:gd name="connsiteX14" fmla="*/ 7627576 w 10262586"/>
              <a:gd name="connsiteY14" fmla="*/ 0 h 1385787"/>
              <a:gd name="connsiteX15" fmla="*/ 8302091 w 10262586"/>
              <a:gd name="connsiteY15" fmla="*/ 0 h 1385787"/>
              <a:gd name="connsiteX16" fmla="*/ 9074613 w 10262586"/>
              <a:gd name="connsiteY16" fmla="*/ 0 h 1385787"/>
              <a:gd name="connsiteX17" fmla="*/ 10031617 w 10262586"/>
              <a:gd name="connsiteY17" fmla="*/ 0 h 1385787"/>
              <a:gd name="connsiteX18" fmla="*/ 10262586 w 10262586"/>
              <a:gd name="connsiteY18" fmla="*/ 230969 h 1385787"/>
              <a:gd name="connsiteX19" fmla="*/ 10262586 w 10262586"/>
              <a:gd name="connsiteY19" fmla="*/ 683655 h 1385787"/>
              <a:gd name="connsiteX20" fmla="*/ 10262586 w 10262586"/>
              <a:gd name="connsiteY20" fmla="*/ 1154818 h 1385787"/>
              <a:gd name="connsiteX21" fmla="*/ 10031617 w 10262586"/>
              <a:gd name="connsiteY21" fmla="*/ 1385787 h 1385787"/>
              <a:gd name="connsiteX22" fmla="*/ 9259095 w 10262586"/>
              <a:gd name="connsiteY22" fmla="*/ 1385787 h 1385787"/>
              <a:gd name="connsiteX23" fmla="*/ 8878600 w 10262586"/>
              <a:gd name="connsiteY23" fmla="*/ 1385787 h 1385787"/>
              <a:gd name="connsiteX24" fmla="*/ 8498104 w 10262586"/>
              <a:gd name="connsiteY24" fmla="*/ 1385787 h 1385787"/>
              <a:gd name="connsiteX25" fmla="*/ 8117608 w 10262586"/>
              <a:gd name="connsiteY25" fmla="*/ 1385787 h 1385787"/>
              <a:gd name="connsiteX26" fmla="*/ 7737112 w 10262586"/>
              <a:gd name="connsiteY26" fmla="*/ 1385787 h 1385787"/>
              <a:gd name="connsiteX27" fmla="*/ 7062597 w 10262586"/>
              <a:gd name="connsiteY27" fmla="*/ 1385787 h 1385787"/>
              <a:gd name="connsiteX28" fmla="*/ 6290075 w 10262586"/>
              <a:gd name="connsiteY28" fmla="*/ 1385787 h 1385787"/>
              <a:gd name="connsiteX29" fmla="*/ 5811573 w 10262586"/>
              <a:gd name="connsiteY29" fmla="*/ 1385787 h 1385787"/>
              <a:gd name="connsiteX30" fmla="*/ 5235065 w 10262586"/>
              <a:gd name="connsiteY30" fmla="*/ 1385787 h 1385787"/>
              <a:gd name="connsiteX31" fmla="*/ 4854569 w 10262586"/>
              <a:gd name="connsiteY31" fmla="*/ 1385787 h 1385787"/>
              <a:gd name="connsiteX32" fmla="*/ 4474073 w 10262586"/>
              <a:gd name="connsiteY32" fmla="*/ 1385787 h 1385787"/>
              <a:gd name="connsiteX33" fmla="*/ 4093577 w 10262586"/>
              <a:gd name="connsiteY33" fmla="*/ 1385787 h 1385787"/>
              <a:gd name="connsiteX34" fmla="*/ 3517069 w 10262586"/>
              <a:gd name="connsiteY34" fmla="*/ 1385787 h 1385787"/>
              <a:gd name="connsiteX35" fmla="*/ 3038566 w 10262586"/>
              <a:gd name="connsiteY35" fmla="*/ 1385787 h 1385787"/>
              <a:gd name="connsiteX36" fmla="*/ 2658071 w 10262586"/>
              <a:gd name="connsiteY36" fmla="*/ 1385787 h 1385787"/>
              <a:gd name="connsiteX37" fmla="*/ 2081562 w 10262586"/>
              <a:gd name="connsiteY37" fmla="*/ 1385787 h 1385787"/>
              <a:gd name="connsiteX38" fmla="*/ 1505053 w 10262586"/>
              <a:gd name="connsiteY38" fmla="*/ 1385787 h 1385787"/>
              <a:gd name="connsiteX39" fmla="*/ 1222564 w 10262586"/>
              <a:gd name="connsiteY39" fmla="*/ 1385787 h 1385787"/>
              <a:gd name="connsiteX40" fmla="*/ 230969 w 10262586"/>
              <a:gd name="connsiteY40" fmla="*/ 1385787 h 1385787"/>
              <a:gd name="connsiteX41" fmla="*/ 0 w 10262586"/>
              <a:gd name="connsiteY41" fmla="*/ 1154818 h 1385787"/>
              <a:gd name="connsiteX42" fmla="*/ 0 w 10262586"/>
              <a:gd name="connsiteY42" fmla="*/ 692894 h 1385787"/>
              <a:gd name="connsiteX43" fmla="*/ 0 w 10262586"/>
              <a:gd name="connsiteY43" fmla="*/ 230969 h 13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62586" h="1385787" fill="none" extrusionOk="0">
                <a:moveTo>
                  <a:pt x="0" y="230969"/>
                </a:moveTo>
                <a:cubicBezTo>
                  <a:pt x="13007" y="132289"/>
                  <a:pt x="80521" y="2712"/>
                  <a:pt x="230969" y="0"/>
                </a:cubicBezTo>
                <a:cubicBezTo>
                  <a:pt x="555729" y="-61745"/>
                  <a:pt x="679041" y="49723"/>
                  <a:pt x="905484" y="0"/>
                </a:cubicBezTo>
                <a:cubicBezTo>
                  <a:pt x="1131928" y="-49723"/>
                  <a:pt x="1181953" y="1803"/>
                  <a:pt x="1285980" y="0"/>
                </a:cubicBezTo>
                <a:cubicBezTo>
                  <a:pt x="1390007" y="-1803"/>
                  <a:pt x="1701755" y="40595"/>
                  <a:pt x="1960495" y="0"/>
                </a:cubicBezTo>
                <a:cubicBezTo>
                  <a:pt x="2219235" y="-40595"/>
                  <a:pt x="2139582" y="23749"/>
                  <a:pt x="2242984" y="0"/>
                </a:cubicBezTo>
                <a:cubicBezTo>
                  <a:pt x="2346386" y="-23749"/>
                  <a:pt x="2605604" y="53917"/>
                  <a:pt x="2819493" y="0"/>
                </a:cubicBezTo>
                <a:cubicBezTo>
                  <a:pt x="3033382" y="-53917"/>
                  <a:pt x="3043555" y="7927"/>
                  <a:pt x="3101982" y="0"/>
                </a:cubicBezTo>
                <a:cubicBezTo>
                  <a:pt x="3160409" y="-7927"/>
                  <a:pt x="3456005" y="39842"/>
                  <a:pt x="3580485" y="0"/>
                </a:cubicBezTo>
                <a:cubicBezTo>
                  <a:pt x="3704965" y="-39842"/>
                  <a:pt x="4001567" y="40531"/>
                  <a:pt x="4353006" y="0"/>
                </a:cubicBezTo>
                <a:cubicBezTo>
                  <a:pt x="4704445" y="-40531"/>
                  <a:pt x="4726051" y="39993"/>
                  <a:pt x="4831508" y="0"/>
                </a:cubicBezTo>
                <a:cubicBezTo>
                  <a:pt x="4936965" y="-39993"/>
                  <a:pt x="5336162" y="6814"/>
                  <a:pt x="5604030" y="0"/>
                </a:cubicBezTo>
                <a:cubicBezTo>
                  <a:pt x="5871898" y="-6814"/>
                  <a:pt x="5979258" y="53236"/>
                  <a:pt x="6180539" y="0"/>
                </a:cubicBezTo>
                <a:cubicBezTo>
                  <a:pt x="6381820" y="-53236"/>
                  <a:pt x="6581739" y="54601"/>
                  <a:pt x="6953061" y="0"/>
                </a:cubicBezTo>
                <a:cubicBezTo>
                  <a:pt x="7324383" y="-54601"/>
                  <a:pt x="7292036" y="73881"/>
                  <a:pt x="7627576" y="0"/>
                </a:cubicBezTo>
                <a:cubicBezTo>
                  <a:pt x="7963116" y="-73881"/>
                  <a:pt x="8053954" y="33843"/>
                  <a:pt x="8302091" y="0"/>
                </a:cubicBezTo>
                <a:cubicBezTo>
                  <a:pt x="8550228" y="-33843"/>
                  <a:pt x="8731110" y="36432"/>
                  <a:pt x="9074613" y="0"/>
                </a:cubicBezTo>
                <a:cubicBezTo>
                  <a:pt x="9418116" y="-36432"/>
                  <a:pt x="9644722" y="17917"/>
                  <a:pt x="10031617" y="0"/>
                </a:cubicBezTo>
                <a:cubicBezTo>
                  <a:pt x="10129333" y="-13110"/>
                  <a:pt x="10263845" y="96344"/>
                  <a:pt x="10262586" y="230969"/>
                </a:cubicBezTo>
                <a:cubicBezTo>
                  <a:pt x="10303296" y="334741"/>
                  <a:pt x="10234984" y="562217"/>
                  <a:pt x="10262586" y="683655"/>
                </a:cubicBezTo>
                <a:cubicBezTo>
                  <a:pt x="10290188" y="805093"/>
                  <a:pt x="10260998" y="1059536"/>
                  <a:pt x="10262586" y="1154818"/>
                </a:cubicBezTo>
                <a:cubicBezTo>
                  <a:pt x="10237764" y="1305651"/>
                  <a:pt x="10134080" y="1390865"/>
                  <a:pt x="10031617" y="1385787"/>
                </a:cubicBezTo>
                <a:cubicBezTo>
                  <a:pt x="9670764" y="1444959"/>
                  <a:pt x="9457196" y="1365057"/>
                  <a:pt x="9259095" y="1385787"/>
                </a:cubicBezTo>
                <a:cubicBezTo>
                  <a:pt x="9060994" y="1406517"/>
                  <a:pt x="9033803" y="1357498"/>
                  <a:pt x="8878600" y="1385787"/>
                </a:cubicBezTo>
                <a:cubicBezTo>
                  <a:pt x="8723397" y="1414076"/>
                  <a:pt x="8626480" y="1376883"/>
                  <a:pt x="8498104" y="1385787"/>
                </a:cubicBezTo>
                <a:cubicBezTo>
                  <a:pt x="8369728" y="1394691"/>
                  <a:pt x="8306190" y="1347218"/>
                  <a:pt x="8117608" y="1385787"/>
                </a:cubicBezTo>
                <a:cubicBezTo>
                  <a:pt x="7929026" y="1424356"/>
                  <a:pt x="7824082" y="1372656"/>
                  <a:pt x="7737112" y="1385787"/>
                </a:cubicBezTo>
                <a:cubicBezTo>
                  <a:pt x="7650142" y="1398918"/>
                  <a:pt x="7234970" y="1312710"/>
                  <a:pt x="7062597" y="1385787"/>
                </a:cubicBezTo>
                <a:cubicBezTo>
                  <a:pt x="6890225" y="1458864"/>
                  <a:pt x="6467503" y="1341066"/>
                  <a:pt x="6290075" y="1385787"/>
                </a:cubicBezTo>
                <a:cubicBezTo>
                  <a:pt x="6112647" y="1430508"/>
                  <a:pt x="6020138" y="1357371"/>
                  <a:pt x="5811573" y="1385787"/>
                </a:cubicBezTo>
                <a:cubicBezTo>
                  <a:pt x="5603008" y="1414203"/>
                  <a:pt x="5502444" y="1379015"/>
                  <a:pt x="5235065" y="1385787"/>
                </a:cubicBezTo>
                <a:cubicBezTo>
                  <a:pt x="4967686" y="1392559"/>
                  <a:pt x="4966336" y="1378293"/>
                  <a:pt x="4854569" y="1385787"/>
                </a:cubicBezTo>
                <a:cubicBezTo>
                  <a:pt x="4742802" y="1393281"/>
                  <a:pt x="4587702" y="1381409"/>
                  <a:pt x="4474073" y="1385787"/>
                </a:cubicBezTo>
                <a:cubicBezTo>
                  <a:pt x="4360444" y="1390165"/>
                  <a:pt x="4187328" y="1357053"/>
                  <a:pt x="4093577" y="1385787"/>
                </a:cubicBezTo>
                <a:cubicBezTo>
                  <a:pt x="3999826" y="1414521"/>
                  <a:pt x="3741505" y="1363981"/>
                  <a:pt x="3517069" y="1385787"/>
                </a:cubicBezTo>
                <a:cubicBezTo>
                  <a:pt x="3292633" y="1407593"/>
                  <a:pt x="3268279" y="1333456"/>
                  <a:pt x="3038566" y="1385787"/>
                </a:cubicBezTo>
                <a:cubicBezTo>
                  <a:pt x="2808853" y="1438118"/>
                  <a:pt x="2762204" y="1361135"/>
                  <a:pt x="2658071" y="1385787"/>
                </a:cubicBezTo>
                <a:cubicBezTo>
                  <a:pt x="2553938" y="1410439"/>
                  <a:pt x="2351434" y="1384915"/>
                  <a:pt x="2081562" y="1385787"/>
                </a:cubicBezTo>
                <a:cubicBezTo>
                  <a:pt x="1811690" y="1386659"/>
                  <a:pt x="1784248" y="1336375"/>
                  <a:pt x="1505053" y="1385787"/>
                </a:cubicBezTo>
                <a:cubicBezTo>
                  <a:pt x="1225858" y="1435199"/>
                  <a:pt x="1309573" y="1381710"/>
                  <a:pt x="1222564" y="1385787"/>
                </a:cubicBezTo>
                <a:cubicBezTo>
                  <a:pt x="1135555" y="1389864"/>
                  <a:pt x="606849" y="1281939"/>
                  <a:pt x="230969" y="1385787"/>
                </a:cubicBezTo>
                <a:cubicBezTo>
                  <a:pt x="102038" y="1355121"/>
                  <a:pt x="7470" y="1296666"/>
                  <a:pt x="0" y="1154818"/>
                </a:cubicBezTo>
                <a:cubicBezTo>
                  <a:pt x="-34483" y="1059095"/>
                  <a:pt x="17222" y="803768"/>
                  <a:pt x="0" y="692894"/>
                </a:cubicBezTo>
                <a:cubicBezTo>
                  <a:pt x="-17222" y="582020"/>
                  <a:pt x="37841" y="396177"/>
                  <a:pt x="0" y="230969"/>
                </a:cubicBezTo>
                <a:close/>
              </a:path>
              <a:path w="10262586" h="1385787" stroke="0" extrusionOk="0">
                <a:moveTo>
                  <a:pt x="0" y="230969"/>
                </a:moveTo>
                <a:cubicBezTo>
                  <a:pt x="-15309" y="80876"/>
                  <a:pt x="100897" y="-13164"/>
                  <a:pt x="230969" y="0"/>
                </a:cubicBezTo>
                <a:cubicBezTo>
                  <a:pt x="400236" y="-68483"/>
                  <a:pt x="540883" y="57810"/>
                  <a:pt x="807478" y="0"/>
                </a:cubicBezTo>
                <a:cubicBezTo>
                  <a:pt x="1074073" y="-57810"/>
                  <a:pt x="1416957" y="56159"/>
                  <a:pt x="1579999" y="0"/>
                </a:cubicBezTo>
                <a:cubicBezTo>
                  <a:pt x="1743041" y="-56159"/>
                  <a:pt x="2061098" y="26088"/>
                  <a:pt x="2254515" y="0"/>
                </a:cubicBezTo>
                <a:cubicBezTo>
                  <a:pt x="2447932" y="-26088"/>
                  <a:pt x="2522748" y="24221"/>
                  <a:pt x="2635010" y="0"/>
                </a:cubicBezTo>
                <a:cubicBezTo>
                  <a:pt x="2747273" y="-24221"/>
                  <a:pt x="3174777" y="30458"/>
                  <a:pt x="3407532" y="0"/>
                </a:cubicBezTo>
                <a:cubicBezTo>
                  <a:pt x="3640287" y="-30458"/>
                  <a:pt x="3778795" y="31872"/>
                  <a:pt x="3886034" y="0"/>
                </a:cubicBezTo>
                <a:cubicBezTo>
                  <a:pt x="3993273" y="-31872"/>
                  <a:pt x="4107926" y="7706"/>
                  <a:pt x="4168523" y="0"/>
                </a:cubicBezTo>
                <a:cubicBezTo>
                  <a:pt x="4229120" y="-7706"/>
                  <a:pt x="4566059" y="10791"/>
                  <a:pt x="4745032" y="0"/>
                </a:cubicBezTo>
                <a:cubicBezTo>
                  <a:pt x="4924005" y="-10791"/>
                  <a:pt x="5113864" y="61605"/>
                  <a:pt x="5321541" y="0"/>
                </a:cubicBezTo>
                <a:cubicBezTo>
                  <a:pt x="5529218" y="-61605"/>
                  <a:pt x="5516675" y="1788"/>
                  <a:pt x="5702037" y="0"/>
                </a:cubicBezTo>
                <a:cubicBezTo>
                  <a:pt x="5887399" y="-1788"/>
                  <a:pt x="6022723" y="47008"/>
                  <a:pt x="6278545" y="0"/>
                </a:cubicBezTo>
                <a:cubicBezTo>
                  <a:pt x="6534367" y="-47008"/>
                  <a:pt x="6558027" y="32073"/>
                  <a:pt x="6659041" y="0"/>
                </a:cubicBezTo>
                <a:cubicBezTo>
                  <a:pt x="6760055" y="-32073"/>
                  <a:pt x="6970240" y="19168"/>
                  <a:pt x="7137543" y="0"/>
                </a:cubicBezTo>
                <a:cubicBezTo>
                  <a:pt x="7304846" y="-19168"/>
                  <a:pt x="7340319" y="30097"/>
                  <a:pt x="7420033" y="0"/>
                </a:cubicBezTo>
                <a:cubicBezTo>
                  <a:pt x="7499747" y="-30097"/>
                  <a:pt x="7638141" y="37792"/>
                  <a:pt x="7800528" y="0"/>
                </a:cubicBezTo>
                <a:cubicBezTo>
                  <a:pt x="7962915" y="-37792"/>
                  <a:pt x="8280957" y="73831"/>
                  <a:pt x="8573050" y="0"/>
                </a:cubicBezTo>
                <a:cubicBezTo>
                  <a:pt x="8865143" y="-73831"/>
                  <a:pt x="8736771" y="6093"/>
                  <a:pt x="8855539" y="0"/>
                </a:cubicBezTo>
                <a:cubicBezTo>
                  <a:pt x="8974307" y="-6093"/>
                  <a:pt x="9236574" y="35021"/>
                  <a:pt x="9334041" y="0"/>
                </a:cubicBezTo>
                <a:cubicBezTo>
                  <a:pt x="9431508" y="-35021"/>
                  <a:pt x="9828461" y="70255"/>
                  <a:pt x="10031617" y="0"/>
                </a:cubicBezTo>
                <a:cubicBezTo>
                  <a:pt x="10167015" y="-34541"/>
                  <a:pt x="10269373" y="95266"/>
                  <a:pt x="10262586" y="230969"/>
                </a:cubicBezTo>
                <a:cubicBezTo>
                  <a:pt x="10289792" y="458886"/>
                  <a:pt x="10207306" y="560731"/>
                  <a:pt x="10262586" y="711370"/>
                </a:cubicBezTo>
                <a:cubicBezTo>
                  <a:pt x="10317866" y="862009"/>
                  <a:pt x="10210810" y="1001493"/>
                  <a:pt x="10262586" y="1154818"/>
                </a:cubicBezTo>
                <a:cubicBezTo>
                  <a:pt x="10284911" y="1281624"/>
                  <a:pt x="10169597" y="1381522"/>
                  <a:pt x="10031617" y="1385787"/>
                </a:cubicBezTo>
                <a:cubicBezTo>
                  <a:pt x="9919898" y="1405255"/>
                  <a:pt x="9814739" y="1347052"/>
                  <a:pt x="9651121" y="1385787"/>
                </a:cubicBezTo>
                <a:cubicBezTo>
                  <a:pt x="9487503" y="1424522"/>
                  <a:pt x="9449755" y="1354887"/>
                  <a:pt x="9368632" y="1385787"/>
                </a:cubicBezTo>
                <a:cubicBezTo>
                  <a:pt x="9287509" y="1416687"/>
                  <a:pt x="9162773" y="1361600"/>
                  <a:pt x="9086143" y="1385787"/>
                </a:cubicBezTo>
                <a:cubicBezTo>
                  <a:pt x="9009513" y="1409974"/>
                  <a:pt x="8791976" y="1379771"/>
                  <a:pt x="8509634" y="1385787"/>
                </a:cubicBezTo>
                <a:cubicBezTo>
                  <a:pt x="8227292" y="1391803"/>
                  <a:pt x="8314944" y="1385348"/>
                  <a:pt x="8227145" y="1385787"/>
                </a:cubicBezTo>
                <a:cubicBezTo>
                  <a:pt x="8139346" y="1386226"/>
                  <a:pt x="8014756" y="1375063"/>
                  <a:pt x="7846649" y="1385787"/>
                </a:cubicBezTo>
                <a:cubicBezTo>
                  <a:pt x="7678542" y="1396511"/>
                  <a:pt x="7426655" y="1361635"/>
                  <a:pt x="7172134" y="1385787"/>
                </a:cubicBezTo>
                <a:cubicBezTo>
                  <a:pt x="6917614" y="1409939"/>
                  <a:pt x="6722659" y="1349238"/>
                  <a:pt x="6399612" y="1385787"/>
                </a:cubicBezTo>
                <a:cubicBezTo>
                  <a:pt x="6076565" y="1422336"/>
                  <a:pt x="5881375" y="1340096"/>
                  <a:pt x="5627090" y="1385787"/>
                </a:cubicBezTo>
                <a:cubicBezTo>
                  <a:pt x="5372805" y="1431478"/>
                  <a:pt x="5327236" y="1341618"/>
                  <a:pt x="5050582" y="1385787"/>
                </a:cubicBezTo>
                <a:cubicBezTo>
                  <a:pt x="4773928" y="1429956"/>
                  <a:pt x="4726040" y="1358675"/>
                  <a:pt x="4572080" y="1385787"/>
                </a:cubicBezTo>
                <a:cubicBezTo>
                  <a:pt x="4418120" y="1412899"/>
                  <a:pt x="4249469" y="1342025"/>
                  <a:pt x="3995571" y="1385787"/>
                </a:cubicBezTo>
                <a:cubicBezTo>
                  <a:pt x="3741673" y="1429549"/>
                  <a:pt x="3571906" y="1377359"/>
                  <a:pt x="3223049" y="1385787"/>
                </a:cubicBezTo>
                <a:cubicBezTo>
                  <a:pt x="2874192" y="1394215"/>
                  <a:pt x="2934330" y="1368741"/>
                  <a:pt x="2842553" y="1385787"/>
                </a:cubicBezTo>
                <a:cubicBezTo>
                  <a:pt x="2750776" y="1402833"/>
                  <a:pt x="2397606" y="1326751"/>
                  <a:pt x="2168038" y="1385787"/>
                </a:cubicBezTo>
                <a:cubicBezTo>
                  <a:pt x="1938470" y="1444823"/>
                  <a:pt x="1882732" y="1331645"/>
                  <a:pt x="1689536" y="1385787"/>
                </a:cubicBezTo>
                <a:cubicBezTo>
                  <a:pt x="1496340" y="1439929"/>
                  <a:pt x="1424033" y="1366266"/>
                  <a:pt x="1309040" y="1385787"/>
                </a:cubicBezTo>
                <a:cubicBezTo>
                  <a:pt x="1194047" y="1405308"/>
                  <a:pt x="995465" y="1383773"/>
                  <a:pt x="830538" y="1385787"/>
                </a:cubicBezTo>
                <a:cubicBezTo>
                  <a:pt x="665611" y="1387801"/>
                  <a:pt x="391498" y="1316034"/>
                  <a:pt x="230969" y="1385787"/>
                </a:cubicBezTo>
                <a:cubicBezTo>
                  <a:pt x="91229" y="1412276"/>
                  <a:pt x="7925" y="1272391"/>
                  <a:pt x="0" y="1154818"/>
                </a:cubicBezTo>
                <a:cubicBezTo>
                  <a:pt x="-38962" y="1037935"/>
                  <a:pt x="46374" y="798184"/>
                  <a:pt x="0" y="674417"/>
                </a:cubicBezTo>
                <a:cubicBezTo>
                  <a:pt x="-46374" y="550650"/>
                  <a:pt x="36956" y="346882"/>
                  <a:pt x="0" y="23096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23130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4A45D95-6A3D-4E16-B687-D41C540B7955}"/>
              </a:ext>
            </a:extLst>
          </p:cNvPr>
          <p:cNvSpPr/>
          <p:nvPr/>
        </p:nvSpPr>
        <p:spPr>
          <a:xfrm>
            <a:off x="1496791" y="3497844"/>
            <a:ext cx="10262586" cy="1385787"/>
          </a:xfrm>
          <a:custGeom>
            <a:avLst/>
            <a:gdLst>
              <a:gd name="connsiteX0" fmla="*/ 0 w 10262586"/>
              <a:gd name="connsiteY0" fmla="*/ 230969 h 1385787"/>
              <a:gd name="connsiteX1" fmla="*/ 230969 w 10262586"/>
              <a:gd name="connsiteY1" fmla="*/ 0 h 1385787"/>
              <a:gd name="connsiteX2" fmla="*/ 905484 w 10262586"/>
              <a:gd name="connsiteY2" fmla="*/ 0 h 1385787"/>
              <a:gd name="connsiteX3" fmla="*/ 1285980 w 10262586"/>
              <a:gd name="connsiteY3" fmla="*/ 0 h 1385787"/>
              <a:gd name="connsiteX4" fmla="*/ 1960495 w 10262586"/>
              <a:gd name="connsiteY4" fmla="*/ 0 h 1385787"/>
              <a:gd name="connsiteX5" fmla="*/ 2242984 w 10262586"/>
              <a:gd name="connsiteY5" fmla="*/ 0 h 1385787"/>
              <a:gd name="connsiteX6" fmla="*/ 2819493 w 10262586"/>
              <a:gd name="connsiteY6" fmla="*/ 0 h 1385787"/>
              <a:gd name="connsiteX7" fmla="*/ 3101982 w 10262586"/>
              <a:gd name="connsiteY7" fmla="*/ 0 h 1385787"/>
              <a:gd name="connsiteX8" fmla="*/ 3580485 w 10262586"/>
              <a:gd name="connsiteY8" fmla="*/ 0 h 1385787"/>
              <a:gd name="connsiteX9" fmla="*/ 4353006 w 10262586"/>
              <a:gd name="connsiteY9" fmla="*/ 0 h 1385787"/>
              <a:gd name="connsiteX10" fmla="*/ 4831508 w 10262586"/>
              <a:gd name="connsiteY10" fmla="*/ 0 h 1385787"/>
              <a:gd name="connsiteX11" fmla="*/ 5604030 w 10262586"/>
              <a:gd name="connsiteY11" fmla="*/ 0 h 1385787"/>
              <a:gd name="connsiteX12" fmla="*/ 6180539 w 10262586"/>
              <a:gd name="connsiteY12" fmla="*/ 0 h 1385787"/>
              <a:gd name="connsiteX13" fmla="*/ 6953061 w 10262586"/>
              <a:gd name="connsiteY13" fmla="*/ 0 h 1385787"/>
              <a:gd name="connsiteX14" fmla="*/ 7627576 w 10262586"/>
              <a:gd name="connsiteY14" fmla="*/ 0 h 1385787"/>
              <a:gd name="connsiteX15" fmla="*/ 8302091 w 10262586"/>
              <a:gd name="connsiteY15" fmla="*/ 0 h 1385787"/>
              <a:gd name="connsiteX16" fmla="*/ 9074613 w 10262586"/>
              <a:gd name="connsiteY16" fmla="*/ 0 h 1385787"/>
              <a:gd name="connsiteX17" fmla="*/ 10031617 w 10262586"/>
              <a:gd name="connsiteY17" fmla="*/ 0 h 1385787"/>
              <a:gd name="connsiteX18" fmla="*/ 10262586 w 10262586"/>
              <a:gd name="connsiteY18" fmla="*/ 230969 h 1385787"/>
              <a:gd name="connsiteX19" fmla="*/ 10262586 w 10262586"/>
              <a:gd name="connsiteY19" fmla="*/ 683655 h 1385787"/>
              <a:gd name="connsiteX20" fmla="*/ 10262586 w 10262586"/>
              <a:gd name="connsiteY20" fmla="*/ 1154818 h 1385787"/>
              <a:gd name="connsiteX21" fmla="*/ 10031617 w 10262586"/>
              <a:gd name="connsiteY21" fmla="*/ 1385787 h 1385787"/>
              <a:gd name="connsiteX22" fmla="*/ 9259095 w 10262586"/>
              <a:gd name="connsiteY22" fmla="*/ 1385787 h 1385787"/>
              <a:gd name="connsiteX23" fmla="*/ 8878600 w 10262586"/>
              <a:gd name="connsiteY23" fmla="*/ 1385787 h 1385787"/>
              <a:gd name="connsiteX24" fmla="*/ 8498104 w 10262586"/>
              <a:gd name="connsiteY24" fmla="*/ 1385787 h 1385787"/>
              <a:gd name="connsiteX25" fmla="*/ 8117608 w 10262586"/>
              <a:gd name="connsiteY25" fmla="*/ 1385787 h 1385787"/>
              <a:gd name="connsiteX26" fmla="*/ 7737112 w 10262586"/>
              <a:gd name="connsiteY26" fmla="*/ 1385787 h 1385787"/>
              <a:gd name="connsiteX27" fmla="*/ 7062597 w 10262586"/>
              <a:gd name="connsiteY27" fmla="*/ 1385787 h 1385787"/>
              <a:gd name="connsiteX28" fmla="*/ 6290075 w 10262586"/>
              <a:gd name="connsiteY28" fmla="*/ 1385787 h 1385787"/>
              <a:gd name="connsiteX29" fmla="*/ 5811573 w 10262586"/>
              <a:gd name="connsiteY29" fmla="*/ 1385787 h 1385787"/>
              <a:gd name="connsiteX30" fmla="*/ 5235065 w 10262586"/>
              <a:gd name="connsiteY30" fmla="*/ 1385787 h 1385787"/>
              <a:gd name="connsiteX31" fmla="*/ 4854569 w 10262586"/>
              <a:gd name="connsiteY31" fmla="*/ 1385787 h 1385787"/>
              <a:gd name="connsiteX32" fmla="*/ 4474073 w 10262586"/>
              <a:gd name="connsiteY32" fmla="*/ 1385787 h 1385787"/>
              <a:gd name="connsiteX33" fmla="*/ 4093577 w 10262586"/>
              <a:gd name="connsiteY33" fmla="*/ 1385787 h 1385787"/>
              <a:gd name="connsiteX34" fmla="*/ 3517069 w 10262586"/>
              <a:gd name="connsiteY34" fmla="*/ 1385787 h 1385787"/>
              <a:gd name="connsiteX35" fmla="*/ 3038566 w 10262586"/>
              <a:gd name="connsiteY35" fmla="*/ 1385787 h 1385787"/>
              <a:gd name="connsiteX36" fmla="*/ 2658071 w 10262586"/>
              <a:gd name="connsiteY36" fmla="*/ 1385787 h 1385787"/>
              <a:gd name="connsiteX37" fmla="*/ 2081562 w 10262586"/>
              <a:gd name="connsiteY37" fmla="*/ 1385787 h 1385787"/>
              <a:gd name="connsiteX38" fmla="*/ 1505053 w 10262586"/>
              <a:gd name="connsiteY38" fmla="*/ 1385787 h 1385787"/>
              <a:gd name="connsiteX39" fmla="*/ 1222564 w 10262586"/>
              <a:gd name="connsiteY39" fmla="*/ 1385787 h 1385787"/>
              <a:gd name="connsiteX40" fmla="*/ 230969 w 10262586"/>
              <a:gd name="connsiteY40" fmla="*/ 1385787 h 1385787"/>
              <a:gd name="connsiteX41" fmla="*/ 0 w 10262586"/>
              <a:gd name="connsiteY41" fmla="*/ 1154818 h 1385787"/>
              <a:gd name="connsiteX42" fmla="*/ 0 w 10262586"/>
              <a:gd name="connsiteY42" fmla="*/ 692894 h 1385787"/>
              <a:gd name="connsiteX43" fmla="*/ 0 w 10262586"/>
              <a:gd name="connsiteY43" fmla="*/ 230969 h 13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62586" h="1385787" fill="none" extrusionOk="0">
                <a:moveTo>
                  <a:pt x="0" y="230969"/>
                </a:moveTo>
                <a:cubicBezTo>
                  <a:pt x="13007" y="132289"/>
                  <a:pt x="80521" y="2712"/>
                  <a:pt x="230969" y="0"/>
                </a:cubicBezTo>
                <a:cubicBezTo>
                  <a:pt x="555729" y="-61745"/>
                  <a:pt x="679041" y="49723"/>
                  <a:pt x="905484" y="0"/>
                </a:cubicBezTo>
                <a:cubicBezTo>
                  <a:pt x="1131928" y="-49723"/>
                  <a:pt x="1181953" y="1803"/>
                  <a:pt x="1285980" y="0"/>
                </a:cubicBezTo>
                <a:cubicBezTo>
                  <a:pt x="1390007" y="-1803"/>
                  <a:pt x="1701755" y="40595"/>
                  <a:pt x="1960495" y="0"/>
                </a:cubicBezTo>
                <a:cubicBezTo>
                  <a:pt x="2219235" y="-40595"/>
                  <a:pt x="2139582" y="23749"/>
                  <a:pt x="2242984" y="0"/>
                </a:cubicBezTo>
                <a:cubicBezTo>
                  <a:pt x="2346386" y="-23749"/>
                  <a:pt x="2605604" y="53917"/>
                  <a:pt x="2819493" y="0"/>
                </a:cubicBezTo>
                <a:cubicBezTo>
                  <a:pt x="3033382" y="-53917"/>
                  <a:pt x="3043555" y="7927"/>
                  <a:pt x="3101982" y="0"/>
                </a:cubicBezTo>
                <a:cubicBezTo>
                  <a:pt x="3160409" y="-7927"/>
                  <a:pt x="3456005" y="39842"/>
                  <a:pt x="3580485" y="0"/>
                </a:cubicBezTo>
                <a:cubicBezTo>
                  <a:pt x="3704965" y="-39842"/>
                  <a:pt x="4001567" y="40531"/>
                  <a:pt x="4353006" y="0"/>
                </a:cubicBezTo>
                <a:cubicBezTo>
                  <a:pt x="4704445" y="-40531"/>
                  <a:pt x="4726051" y="39993"/>
                  <a:pt x="4831508" y="0"/>
                </a:cubicBezTo>
                <a:cubicBezTo>
                  <a:pt x="4936965" y="-39993"/>
                  <a:pt x="5336162" y="6814"/>
                  <a:pt x="5604030" y="0"/>
                </a:cubicBezTo>
                <a:cubicBezTo>
                  <a:pt x="5871898" y="-6814"/>
                  <a:pt x="5979258" y="53236"/>
                  <a:pt x="6180539" y="0"/>
                </a:cubicBezTo>
                <a:cubicBezTo>
                  <a:pt x="6381820" y="-53236"/>
                  <a:pt x="6581739" y="54601"/>
                  <a:pt x="6953061" y="0"/>
                </a:cubicBezTo>
                <a:cubicBezTo>
                  <a:pt x="7324383" y="-54601"/>
                  <a:pt x="7292036" y="73881"/>
                  <a:pt x="7627576" y="0"/>
                </a:cubicBezTo>
                <a:cubicBezTo>
                  <a:pt x="7963116" y="-73881"/>
                  <a:pt x="8053954" y="33843"/>
                  <a:pt x="8302091" y="0"/>
                </a:cubicBezTo>
                <a:cubicBezTo>
                  <a:pt x="8550228" y="-33843"/>
                  <a:pt x="8731110" y="36432"/>
                  <a:pt x="9074613" y="0"/>
                </a:cubicBezTo>
                <a:cubicBezTo>
                  <a:pt x="9418116" y="-36432"/>
                  <a:pt x="9644722" y="17917"/>
                  <a:pt x="10031617" y="0"/>
                </a:cubicBezTo>
                <a:cubicBezTo>
                  <a:pt x="10129333" y="-13110"/>
                  <a:pt x="10263845" y="96344"/>
                  <a:pt x="10262586" y="230969"/>
                </a:cubicBezTo>
                <a:cubicBezTo>
                  <a:pt x="10303296" y="334741"/>
                  <a:pt x="10234984" y="562217"/>
                  <a:pt x="10262586" y="683655"/>
                </a:cubicBezTo>
                <a:cubicBezTo>
                  <a:pt x="10290188" y="805093"/>
                  <a:pt x="10260998" y="1059536"/>
                  <a:pt x="10262586" y="1154818"/>
                </a:cubicBezTo>
                <a:cubicBezTo>
                  <a:pt x="10237764" y="1305651"/>
                  <a:pt x="10134080" y="1390865"/>
                  <a:pt x="10031617" y="1385787"/>
                </a:cubicBezTo>
                <a:cubicBezTo>
                  <a:pt x="9670764" y="1444959"/>
                  <a:pt x="9457196" y="1365057"/>
                  <a:pt x="9259095" y="1385787"/>
                </a:cubicBezTo>
                <a:cubicBezTo>
                  <a:pt x="9060994" y="1406517"/>
                  <a:pt x="9033803" y="1357498"/>
                  <a:pt x="8878600" y="1385787"/>
                </a:cubicBezTo>
                <a:cubicBezTo>
                  <a:pt x="8723397" y="1414076"/>
                  <a:pt x="8626480" y="1376883"/>
                  <a:pt x="8498104" y="1385787"/>
                </a:cubicBezTo>
                <a:cubicBezTo>
                  <a:pt x="8369728" y="1394691"/>
                  <a:pt x="8306190" y="1347218"/>
                  <a:pt x="8117608" y="1385787"/>
                </a:cubicBezTo>
                <a:cubicBezTo>
                  <a:pt x="7929026" y="1424356"/>
                  <a:pt x="7824082" y="1372656"/>
                  <a:pt x="7737112" y="1385787"/>
                </a:cubicBezTo>
                <a:cubicBezTo>
                  <a:pt x="7650142" y="1398918"/>
                  <a:pt x="7234970" y="1312710"/>
                  <a:pt x="7062597" y="1385787"/>
                </a:cubicBezTo>
                <a:cubicBezTo>
                  <a:pt x="6890225" y="1458864"/>
                  <a:pt x="6467503" y="1341066"/>
                  <a:pt x="6290075" y="1385787"/>
                </a:cubicBezTo>
                <a:cubicBezTo>
                  <a:pt x="6112647" y="1430508"/>
                  <a:pt x="6020138" y="1357371"/>
                  <a:pt x="5811573" y="1385787"/>
                </a:cubicBezTo>
                <a:cubicBezTo>
                  <a:pt x="5603008" y="1414203"/>
                  <a:pt x="5502444" y="1379015"/>
                  <a:pt x="5235065" y="1385787"/>
                </a:cubicBezTo>
                <a:cubicBezTo>
                  <a:pt x="4967686" y="1392559"/>
                  <a:pt x="4966336" y="1378293"/>
                  <a:pt x="4854569" y="1385787"/>
                </a:cubicBezTo>
                <a:cubicBezTo>
                  <a:pt x="4742802" y="1393281"/>
                  <a:pt x="4587702" y="1381409"/>
                  <a:pt x="4474073" y="1385787"/>
                </a:cubicBezTo>
                <a:cubicBezTo>
                  <a:pt x="4360444" y="1390165"/>
                  <a:pt x="4187328" y="1357053"/>
                  <a:pt x="4093577" y="1385787"/>
                </a:cubicBezTo>
                <a:cubicBezTo>
                  <a:pt x="3999826" y="1414521"/>
                  <a:pt x="3741505" y="1363981"/>
                  <a:pt x="3517069" y="1385787"/>
                </a:cubicBezTo>
                <a:cubicBezTo>
                  <a:pt x="3292633" y="1407593"/>
                  <a:pt x="3268279" y="1333456"/>
                  <a:pt x="3038566" y="1385787"/>
                </a:cubicBezTo>
                <a:cubicBezTo>
                  <a:pt x="2808853" y="1438118"/>
                  <a:pt x="2762204" y="1361135"/>
                  <a:pt x="2658071" y="1385787"/>
                </a:cubicBezTo>
                <a:cubicBezTo>
                  <a:pt x="2553938" y="1410439"/>
                  <a:pt x="2351434" y="1384915"/>
                  <a:pt x="2081562" y="1385787"/>
                </a:cubicBezTo>
                <a:cubicBezTo>
                  <a:pt x="1811690" y="1386659"/>
                  <a:pt x="1784248" y="1336375"/>
                  <a:pt x="1505053" y="1385787"/>
                </a:cubicBezTo>
                <a:cubicBezTo>
                  <a:pt x="1225858" y="1435199"/>
                  <a:pt x="1309573" y="1381710"/>
                  <a:pt x="1222564" y="1385787"/>
                </a:cubicBezTo>
                <a:cubicBezTo>
                  <a:pt x="1135555" y="1389864"/>
                  <a:pt x="606849" y="1281939"/>
                  <a:pt x="230969" y="1385787"/>
                </a:cubicBezTo>
                <a:cubicBezTo>
                  <a:pt x="102038" y="1355121"/>
                  <a:pt x="7470" y="1296666"/>
                  <a:pt x="0" y="1154818"/>
                </a:cubicBezTo>
                <a:cubicBezTo>
                  <a:pt x="-34483" y="1059095"/>
                  <a:pt x="17222" y="803768"/>
                  <a:pt x="0" y="692894"/>
                </a:cubicBezTo>
                <a:cubicBezTo>
                  <a:pt x="-17222" y="582020"/>
                  <a:pt x="37841" y="396177"/>
                  <a:pt x="0" y="230969"/>
                </a:cubicBezTo>
                <a:close/>
              </a:path>
              <a:path w="10262586" h="1385787" stroke="0" extrusionOk="0">
                <a:moveTo>
                  <a:pt x="0" y="230969"/>
                </a:moveTo>
                <a:cubicBezTo>
                  <a:pt x="-15309" y="80876"/>
                  <a:pt x="100897" y="-13164"/>
                  <a:pt x="230969" y="0"/>
                </a:cubicBezTo>
                <a:cubicBezTo>
                  <a:pt x="400236" y="-68483"/>
                  <a:pt x="540883" y="57810"/>
                  <a:pt x="807478" y="0"/>
                </a:cubicBezTo>
                <a:cubicBezTo>
                  <a:pt x="1074073" y="-57810"/>
                  <a:pt x="1416957" y="56159"/>
                  <a:pt x="1579999" y="0"/>
                </a:cubicBezTo>
                <a:cubicBezTo>
                  <a:pt x="1743041" y="-56159"/>
                  <a:pt x="2061098" y="26088"/>
                  <a:pt x="2254515" y="0"/>
                </a:cubicBezTo>
                <a:cubicBezTo>
                  <a:pt x="2447932" y="-26088"/>
                  <a:pt x="2522748" y="24221"/>
                  <a:pt x="2635010" y="0"/>
                </a:cubicBezTo>
                <a:cubicBezTo>
                  <a:pt x="2747273" y="-24221"/>
                  <a:pt x="3174777" y="30458"/>
                  <a:pt x="3407532" y="0"/>
                </a:cubicBezTo>
                <a:cubicBezTo>
                  <a:pt x="3640287" y="-30458"/>
                  <a:pt x="3778795" y="31872"/>
                  <a:pt x="3886034" y="0"/>
                </a:cubicBezTo>
                <a:cubicBezTo>
                  <a:pt x="3993273" y="-31872"/>
                  <a:pt x="4107926" y="7706"/>
                  <a:pt x="4168523" y="0"/>
                </a:cubicBezTo>
                <a:cubicBezTo>
                  <a:pt x="4229120" y="-7706"/>
                  <a:pt x="4566059" y="10791"/>
                  <a:pt x="4745032" y="0"/>
                </a:cubicBezTo>
                <a:cubicBezTo>
                  <a:pt x="4924005" y="-10791"/>
                  <a:pt x="5113864" y="61605"/>
                  <a:pt x="5321541" y="0"/>
                </a:cubicBezTo>
                <a:cubicBezTo>
                  <a:pt x="5529218" y="-61605"/>
                  <a:pt x="5516675" y="1788"/>
                  <a:pt x="5702037" y="0"/>
                </a:cubicBezTo>
                <a:cubicBezTo>
                  <a:pt x="5887399" y="-1788"/>
                  <a:pt x="6022723" y="47008"/>
                  <a:pt x="6278545" y="0"/>
                </a:cubicBezTo>
                <a:cubicBezTo>
                  <a:pt x="6534367" y="-47008"/>
                  <a:pt x="6558027" y="32073"/>
                  <a:pt x="6659041" y="0"/>
                </a:cubicBezTo>
                <a:cubicBezTo>
                  <a:pt x="6760055" y="-32073"/>
                  <a:pt x="6970240" y="19168"/>
                  <a:pt x="7137543" y="0"/>
                </a:cubicBezTo>
                <a:cubicBezTo>
                  <a:pt x="7304846" y="-19168"/>
                  <a:pt x="7340319" y="30097"/>
                  <a:pt x="7420033" y="0"/>
                </a:cubicBezTo>
                <a:cubicBezTo>
                  <a:pt x="7499747" y="-30097"/>
                  <a:pt x="7638141" y="37792"/>
                  <a:pt x="7800528" y="0"/>
                </a:cubicBezTo>
                <a:cubicBezTo>
                  <a:pt x="7962915" y="-37792"/>
                  <a:pt x="8280957" y="73831"/>
                  <a:pt x="8573050" y="0"/>
                </a:cubicBezTo>
                <a:cubicBezTo>
                  <a:pt x="8865143" y="-73831"/>
                  <a:pt x="8736771" y="6093"/>
                  <a:pt x="8855539" y="0"/>
                </a:cubicBezTo>
                <a:cubicBezTo>
                  <a:pt x="8974307" y="-6093"/>
                  <a:pt x="9236574" y="35021"/>
                  <a:pt x="9334041" y="0"/>
                </a:cubicBezTo>
                <a:cubicBezTo>
                  <a:pt x="9431508" y="-35021"/>
                  <a:pt x="9828461" y="70255"/>
                  <a:pt x="10031617" y="0"/>
                </a:cubicBezTo>
                <a:cubicBezTo>
                  <a:pt x="10167015" y="-34541"/>
                  <a:pt x="10269373" y="95266"/>
                  <a:pt x="10262586" y="230969"/>
                </a:cubicBezTo>
                <a:cubicBezTo>
                  <a:pt x="10289792" y="458886"/>
                  <a:pt x="10207306" y="560731"/>
                  <a:pt x="10262586" y="711370"/>
                </a:cubicBezTo>
                <a:cubicBezTo>
                  <a:pt x="10317866" y="862009"/>
                  <a:pt x="10210810" y="1001493"/>
                  <a:pt x="10262586" y="1154818"/>
                </a:cubicBezTo>
                <a:cubicBezTo>
                  <a:pt x="10284911" y="1281624"/>
                  <a:pt x="10169597" y="1381522"/>
                  <a:pt x="10031617" y="1385787"/>
                </a:cubicBezTo>
                <a:cubicBezTo>
                  <a:pt x="9919898" y="1405255"/>
                  <a:pt x="9814739" y="1347052"/>
                  <a:pt x="9651121" y="1385787"/>
                </a:cubicBezTo>
                <a:cubicBezTo>
                  <a:pt x="9487503" y="1424522"/>
                  <a:pt x="9449755" y="1354887"/>
                  <a:pt x="9368632" y="1385787"/>
                </a:cubicBezTo>
                <a:cubicBezTo>
                  <a:pt x="9287509" y="1416687"/>
                  <a:pt x="9162773" y="1361600"/>
                  <a:pt x="9086143" y="1385787"/>
                </a:cubicBezTo>
                <a:cubicBezTo>
                  <a:pt x="9009513" y="1409974"/>
                  <a:pt x="8791976" y="1379771"/>
                  <a:pt x="8509634" y="1385787"/>
                </a:cubicBezTo>
                <a:cubicBezTo>
                  <a:pt x="8227292" y="1391803"/>
                  <a:pt x="8314944" y="1385348"/>
                  <a:pt x="8227145" y="1385787"/>
                </a:cubicBezTo>
                <a:cubicBezTo>
                  <a:pt x="8139346" y="1386226"/>
                  <a:pt x="8014756" y="1375063"/>
                  <a:pt x="7846649" y="1385787"/>
                </a:cubicBezTo>
                <a:cubicBezTo>
                  <a:pt x="7678542" y="1396511"/>
                  <a:pt x="7426655" y="1361635"/>
                  <a:pt x="7172134" y="1385787"/>
                </a:cubicBezTo>
                <a:cubicBezTo>
                  <a:pt x="6917614" y="1409939"/>
                  <a:pt x="6722659" y="1349238"/>
                  <a:pt x="6399612" y="1385787"/>
                </a:cubicBezTo>
                <a:cubicBezTo>
                  <a:pt x="6076565" y="1422336"/>
                  <a:pt x="5881375" y="1340096"/>
                  <a:pt x="5627090" y="1385787"/>
                </a:cubicBezTo>
                <a:cubicBezTo>
                  <a:pt x="5372805" y="1431478"/>
                  <a:pt x="5327236" y="1341618"/>
                  <a:pt x="5050582" y="1385787"/>
                </a:cubicBezTo>
                <a:cubicBezTo>
                  <a:pt x="4773928" y="1429956"/>
                  <a:pt x="4726040" y="1358675"/>
                  <a:pt x="4572080" y="1385787"/>
                </a:cubicBezTo>
                <a:cubicBezTo>
                  <a:pt x="4418120" y="1412899"/>
                  <a:pt x="4249469" y="1342025"/>
                  <a:pt x="3995571" y="1385787"/>
                </a:cubicBezTo>
                <a:cubicBezTo>
                  <a:pt x="3741673" y="1429549"/>
                  <a:pt x="3571906" y="1377359"/>
                  <a:pt x="3223049" y="1385787"/>
                </a:cubicBezTo>
                <a:cubicBezTo>
                  <a:pt x="2874192" y="1394215"/>
                  <a:pt x="2934330" y="1368741"/>
                  <a:pt x="2842553" y="1385787"/>
                </a:cubicBezTo>
                <a:cubicBezTo>
                  <a:pt x="2750776" y="1402833"/>
                  <a:pt x="2397606" y="1326751"/>
                  <a:pt x="2168038" y="1385787"/>
                </a:cubicBezTo>
                <a:cubicBezTo>
                  <a:pt x="1938470" y="1444823"/>
                  <a:pt x="1882732" y="1331645"/>
                  <a:pt x="1689536" y="1385787"/>
                </a:cubicBezTo>
                <a:cubicBezTo>
                  <a:pt x="1496340" y="1439929"/>
                  <a:pt x="1424033" y="1366266"/>
                  <a:pt x="1309040" y="1385787"/>
                </a:cubicBezTo>
                <a:cubicBezTo>
                  <a:pt x="1194047" y="1405308"/>
                  <a:pt x="995465" y="1383773"/>
                  <a:pt x="830538" y="1385787"/>
                </a:cubicBezTo>
                <a:cubicBezTo>
                  <a:pt x="665611" y="1387801"/>
                  <a:pt x="391498" y="1316034"/>
                  <a:pt x="230969" y="1385787"/>
                </a:cubicBezTo>
                <a:cubicBezTo>
                  <a:pt x="91229" y="1412276"/>
                  <a:pt x="7925" y="1272391"/>
                  <a:pt x="0" y="1154818"/>
                </a:cubicBezTo>
                <a:cubicBezTo>
                  <a:pt x="-38962" y="1037935"/>
                  <a:pt x="46374" y="798184"/>
                  <a:pt x="0" y="674417"/>
                </a:cubicBezTo>
                <a:cubicBezTo>
                  <a:pt x="-46374" y="550650"/>
                  <a:pt x="36956" y="346882"/>
                  <a:pt x="0" y="230969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23130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D0812DB4-D5FB-46ED-9A3C-7316AE37F90C}"/>
              </a:ext>
            </a:extLst>
          </p:cNvPr>
          <p:cNvSpPr/>
          <p:nvPr/>
        </p:nvSpPr>
        <p:spPr>
          <a:xfrm>
            <a:off x="1496791" y="5177121"/>
            <a:ext cx="10262586" cy="847164"/>
          </a:xfrm>
          <a:custGeom>
            <a:avLst/>
            <a:gdLst>
              <a:gd name="connsiteX0" fmla="*/ 0 w 10262586"/>
              <a:gd name="connsiteY0" fmla="*/ 141197 h 847164"/>
              <a:gd name="connsiteX1" fmla="*/ 141197 w 10262586"/>
              <a:gd name="connsiteY1" fmla="*/ 0 h 847164"/>
              <a:gd name="connsiteX2" fmla="*/ 428861 w 10262586"/>
              <a:gd name="connsiteY2" fmla="*/ 0 h 847164"/>
              <a:gd name="connsiteX3" fmla="*/ 816328 w 10262586"/>
              <a:gd name="connsiteY3" fmla="*/ 0 h 847164"/>
              <a:gd name="connsiteX4" fmla="*/ 1103992 w 10262586"/>
              <a:gd name="connsiteY4" fmla="*/ 0 h 847164"/>
              <a:gd name="connsiteX5" fmla="*/ 1790864 w 10262586"/>
              <a:gd name="connsiteY5" fmla="*/ 0 h 847164"/>
              <a:gd name="connsiteX6" fmla="*/ 2178330 w 10262586"/>
              <a:gd name="connsiteY6" fmla="*/ 0 h 847164"/>
              <a:gd name="connsiteX7" fmla="*/ 2865202 w 10262586"/>
              <a:gd name="connsiteY7" fmla="*/ 0 h 847164"/>
              <a:gd name="connsiteX8" fmla="*/ 3152867 w 10262586"/>
              <a:gd name="connsiteY8" fmla="*/ 0 h 847164"/>
              <a:gd name="connsiteX9" fmla="*/ 3739937 w 10262586"/>
              <a:gd name="connsiteY9" fmla="*/ 0 h 847164"/>
              <a:gd name="connsiteX10" fmla="*/ 4027601 w 10262586"/>
              <a:gd name="connsiteY10" fmla="*/ 0 h 847164"/>
              <a:gd name="connsiteX11" fmla="*/ 4514869 w 10262586"/>
              <a:gd name="connsiteY11" fmla="*/ 0 h 847164"/>
              <a:gd name="connsiteX12" fmla="*/ 5301543 w 10262586"/>
              <a:gd name="connsiteY12" fmla="*/ 0 h 847164"/>
              <a:gd name="connsiteX13" fmla="*/ 5788812 w 10262586"/>
              <a:gd name="connsiteY13" fmla="*/ 0 h 847164"/>
              <a:gd name="connsiteX14" fmla="*/ 6575485 w 10262586"/>
              <a:gd name="connsiteY14" fmla="*/ 0 h 847164"/>
              <a:gd name="connsiteX15" fmla="*/ 7162556 w 10262586"/>
              <a:gd name="connsiteY15" fmla="*/ 0 h 847164"/>
              <a:gd name="connsiteX16" fmla="*/ 7949230 w 10262586"/>
              <a:gd name="connsiteY16" fmla="*/ 0 h 847164"/>
              <a:gd name="connsiteX17" fmla="*/ 8636102 w 10262586"/>
              <a:gd name="connsiteY17" fmla="*/ 0 h 847164"/>
              <a:gd name="connsiteX18" fmla="*/ 9322974 w 10262586"/>
              <a:gd name="connsiteY18" fmla="*/ 0 h 847164"/>
              <a:gd name="connsiteX19" fmla="*/ 10121389 w 10262586"/>
              <a:gd name="connsiteY19" fmla="*/ 0 h 847164"/>
              <a:gd name="connsiteX20" fmla="*/ 10262586 w 10262586"/>
              <a:gd name="connsiteY20" fmla="*/ 141197 h 847164"/>
              <a:gd name="connsiteX21" fmla="*/ 10262586 w 10262586"/>
              <a:gd name="connsiteY21" fmla="*/ 705967 h 847164"/>
              <a:gd name="connsiteX22" fmla="*/ 10121389 w 10262586"/>
              <a:gd name="connsiteY22" fmla="*/ 847164 h 847164"/>
              <a:gd name="connsiteX23" fmla="*/ 9334715 w 10262586"/>
              <a:gd name="connsiteY23" fmla="*/ 847164 h 847164"/>
              <a:gd name="connsiteX24" fmla="*/ 8847447 w 10262586"/>
              <a:gd name="connsiteY24" fmla="*/ 847164 h 847164"/>
              <a:gd name="connsiteX25" fmla="*/ 8060773 w 10262586"/>
              <a:gd name="connsiteY25" fmla="*/ 847164 h 847164"/>
              <a:gd name="connsiteX26" fmla="*/ 7673307 w 10262586"/>
              <a:gd name="connsiteY26" fmla="*/ 847164 h 847164"/>
              <a:gd name="connsiteX27" fmla="*/ 7285840 w 10262586"/>
              <a:gd name="connsiteY27" fmla="*/ 847164 h 847164"/>
              <a:gd name="connsiteX28" fmla="*/ 6898374 w 10262586"/>
              <a:gd name="connsiteY28" fmla="*/ 847164 h 847164"/>
              <a:gd name="connsiteX29" fmla="*/ 6510908 w 10262586"/>
              <a:gd name="connsiteY29" fmla="*/ 847164 h 847164"/>
              <a:gd name="connsiteX30" fmla="*/ 5824036 w 10262586"/>
              <a:gd name="connsiteY30" fmla="*/ 847164 h 847164"/>
              <a:gd name="connsiteX31" fmla="*/ 5037362 w 10262586"/>
              <a:gd name="connsiteY31" fmla="*/ 847164 h 847164"/>
              <a:gd name="connsiteX32" fmla="*/ 4550094 w 10262586"/>
              <a:gd name="connsiteY32" fmla="*/ 847164 h 847164"/>
              <a:gd name="connsiteX33" fmla="*/ 3963023 w 10262586"/>
              <a:gd name="connsiteY33" fmla="*/ 847164 h 847164"/>
              <a:gd name="connsiteX34" fmla="*/ 3575557 w 10262586"/>
              <a:gd name="connsiteY34" fmla="*/ 847164 h 847164"/>
              <a:gd name="connsiteX35" fmla="*/ 3188091 w 10262586"/>
              <a:gd name="connsiteY35" fmla="*/ 847164 h 847164"/>
              <a:gd name="connsiteX36" fmla="*/ 2800625 w 10262586"/>
              <a:gd name="connsiteY36" fmla="*/ 847164 h 847164"/>
              <a:gd name="connsiteX37" fmla="*/ 2213555 w 10262586"/>
              <a:gd name="connsiteY37" fmla="*/ 847164 h 847164"/>
              <a:gd name="connsiteX38" fmla="*/ 1726286 w 10262586"/>
              <a:gd name="connsiteY38" fmla="*/ 847164 h 847164"/>
              <a:gd name="connsiteX39" fmla="*/ 1338820 w 10262586"/>
              <a:gd name="connsiteY39" fmla="*/ 847164 h 847164"/>
              <a:gd name="connsiteX40" fmla="*/ 751750 w 10262586"/>
              <a:gd name="connsiteY40" fmla="*/ 847164 h 847164"/>
              <a:gd name="connsiteX41" fmla="*/ 141197 w 10262586"/>
              <a:gd name="connsiteY41" fmla="*/ 847164 h 847164"/>
              <a:gd name="connsiteX42" fmla="*/ 0 w 10262586"/>
              <a:gd name="connsiteY42" fmla="*/ 705967 h 847164"/>
              <a:gd name="connsiteX43" fmla="*/ 0 w 10262586"/>
              <a:gd name="connsiteY43" fmla="*/ 141197 h 84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62586" h="847164" fill="none" extrusionOk="0">
                <a:moveTo>
                  <a:pt x="0" y="141197"/>
                </a:moveTo>
                <a:cubicBezTo>
                  <a:pt x="2384" y="65192"/>
                  <a:pt x="70290" y="-235"/>
                  <a:pt x="141197" y="0"/>
                </a:cubicBezTo>
                <a:cubicBezTo>
                  <a:pt x="244270" y="-26878"/>
                  <a:pt x="331751" y="3395"/>
                  <a:pt x="428861" y="0"/>
                </a:cubicBezTo>
                <a:cubicBezTo>
                  <a:pt x="525971" y="-3395"/>
                  <a:pt x="726752" y="1578"/>
                  <a:pt x="816328" y="0"/>
                </a:cubicBezTo>
                <a:cubicBezTo>
                  <a:pt x="905904" y="-1578"/>
                  <a:pt x="978464" y="28035"/>
                  <a:pt x="1103992" y="0"/>
                </a:cubicBezTo>
                <a:cubicBezTo>
                  <a:pt x="1229520" y="-28035"/>
                  <a:pt x="1478422" y="45754"/>
                  <a:pt x="1790864" y="0"/>
                </a:cubicBezTo>
                <a:cubicBezTo>
                  <a:pt x="2103306" y="-45754"/>
                  <a:pt x="2065694" y="7248"/>
                  <a:pt x="2178330" y="0"/>
                </a:cubicBezTo>
                <a:cubicBezTo>
                  <a:pt x="2290966" y="-7248"/>
                  <a:pt x="2677291" y="80721"/>
                  <a:pt x="2865202" y="0"/>
                </a:cubicBezTo>
                <a:cubicBezTo>
                  <a:pt x="3053113" y="-80721"/>
                  <a:pt x="3037281" y="24435"/>
                  <a:pt x="3152867" y="0"/>
                </a:cubicBezTo>
                <a:cubicBezTo>
                  <a:pt x="3268454" y="-24435"/>
                  <a:pt x="3530278" y="42249"/>
                  <a:pt x="3739937" y="0"/>
                </a:cubicBezTo>
                <a:cubicBezTo>
                  <a:pt x="3949596" y="-42249"/>
                  <a:pt x="3928777" y="24656"/>
                  <a:pt x="4027601" y="0"/>
                </a:cubicBezTo>
                <a:cubicBezTo>
                  <a:pt x="4126425" y="-24656"/>
                  <a:pt x="4400089" y="14178"/>
                  <a:pt x="4514869" y="0"/>
                </a:cubicBezTo>
                <a:cubicBezTo>
                  <a:pt x="4629649" y="-14178"/>
                  <a:pt x="4981081" y="57076"/>
                  <a:pt x="5301543" y="0"/>
                </a:cubicBezTo>
                <a:cubicBezTo>
                  <a:pt x="5622005" y="-57076"/>
                  <a:pt x="5646003" y="50528"/>
                  <a:pt x="5788812" y="0"/>
                </a:cubicBezTo>
                <a:cubicBezTo>
                  <a:pt x="5931621" y="-50528"/>
                  <a:pt x="6213386" y="3535"/>
                  <a:pt x="6575485" y="0"/>
                </a:cubicBezTo>
                <a:cubicBezTo>
                  <a:pt x="6937584" y="-3535"/>
                  <a:pt x="6987421" y="1356"/>
                  <a:pt x="7162556" y="0"/>
                </a:cubicBezTo>
                <a:cubicBezTo>
                  <a:pt x="7337691" y="-1356"/>
                  <a:pt x="7719836" y="8502"/>
                  <a:pt x="7949230" y="0"/>
                </a:cubicBezTo>
                <a:cubicBezTo>
                  <a:pt x="8178624" y="-8502"/>
                  <a:pt x="8325952" y="58386"/>
                  <a:pt x="8636102" y="0"/>
                </a:cubicBezTo>
                <a:cubicBezTo>
                  <a:pt x="8946252" y="-58386"/>
                  <a:pt x="9034333" y="10384"/>
                  <a:pt x="9322974" y="0"/>
                </a:cubicBezTo>
                <a:cubicBezTo>
                  <a:pt x="9611615" y="-10384"/>
                  <a:pt x="9776829" y="56447"/>
                  <a:pt x="10121389" y="0"/>
                </a:cubicBezTo>
                <a:cubicBezTo>
                  <a:pt x="10192680" y="14560"/>
                  <a:pt x="10268476" y="80504"/>
                  <a:pt x="10262586" y="141197"/>
                </a:cubicBezTo>
                <a:cubicBezTo>
                  <a:pt x="10310980" y="304816"/>
                  <a:pt x="10216581" y="556822"/>
                  <a:pt x="10262586" y="705967"/>
                </a:cubicBezTo>
                <a:cubicBezTo>
                  <a:pt x="10276604" y="785598"/>
                  <a:pt x="10205009" y="844405"/>
                  <a:pt x="10121389" y="847164"/>
                </a:cubicBezTo>
                <a:cubicBezTo>
                  <a:pt x="9871969" y="905744"/>
                  <a:pt x="9708495" y="825219"/>
                  <a:pt x="9334715" y="847164"/>
                </a:cubicBezTo>
                <a:cubicBezTo>
                  <a:pt x="8960935" y="869109"/>
                  <a:pt x="9071312" y="814654"/>
                  <a:pt x="8847447" y="847164"/>
                </a:cubicBezTo>
                <a:cubicBezTo>
                  <a:pt x="8623582" y="879674"/>
                  <a:pt x="8375481" y="844973"/>
                  <a:pt x="8060773" y="847164"/>
                </a:cubicBezTo>
                <a:cubicBezTo>
                  <a:pt x="7746065" y="849355"/>
                  <a:pt x="7798337" y="833861"/>
                  <a:pt x="7673307" y="847164"/>
                </a:cubicBezTo>
                <a:cubicBezTo>
                  <a:pt x="7548277" y="860467"/>
                  <a:pt x="7432379" y="828178"/>
                  <a:pt x="7285840" y="847164"/>
                </a:cubicBezTo>
                <a:cubicBezTo>
                  <a:pt x="7139301" y="866150"/>
                  <a:pt x="7032611" y="807095"/>
                  <a:pt x="6898374" y="847164"/>
                </a:cubicBezTo>
                <a:cubicBezTo>
                  <a:pt x="6764137" y="887233"/>
                  <a:pt x="6666894" y="825663"/>
                  <a:pt x="6510908" y="847164"/>
                </a:cubicBezTo>
                <a:cubicBezTo>
                  <a:pt x="6354922" y="868665"/>
                  <a:pt x="6147831" y="820037"/>
                  <a:pt x="5824036" y="847164"/>
                </a:cubicBezTo>
                <a:cubicBezTo>
                  <a:pt x="5500241" y="874291"/>
                  <a:pt x="5226111" y="825794"/>
                  <a:pt x="5037362" y="847164"/>
                </a:cubicBezTo>
                <a:cubicBezTo>
                  <a:pt x="4848613" y="868534"/>
                  <a:pt x="4673783" y="833704"/>
                  <a:pt x="4550094" y="847164"/>
                </a:cubicBezTo>
                <a:cubicBezTo>
                  <a:pt x="4426405" y="860624"/>
                  <a:pt x="4096445" y="783764"/>
                  <a:pt x="3963023" y="847164"/>
                </a:cubicBezTo>
                <a:cubicBezTo>
                  <a:pt x="3829601" y="910564"/>
                  <a:pt x="3752803" y="832548"/>
                  <a:pt x="3575557" y="847164"/>
                </a:cubicBezTo>
                <a:cubicBezTo>
                  <a:pt x="3398311" y="861780"/>
                  <a:pt x="3294266" y="826864"/>
                  <a:pt x="3188091" y="847164"/>
                </a:cubicBezTo>
                <a:cubicBezTo>
                  <a:pt x="3081916" y="867464"/>
                  <a:pt x="2920172" y="842882"/>
                  <a:pt x="2800625" y="847164"/>
                </a:cubicBezTo>
                <a:cubicBezTo>
                  <a:pt x="2681078" y="851446"/>
                  <a:pt x="2343877" y="845164"/>
                  <a:pt x="2213555" y="847164"/>
                </a:cubicBezTo>
                <a:cubicBezTo>
                  <a:pt x="2083233" y="849164"/>
                  <a:pt x="1836958" y="790980"/>
                  <a:pt x="1726286" y="847164"/>
                </a:cubicBezTo>
                <a:cubicBezTo>
                  <a:pt x="1615614" y="903348"/>
                  <a:pt x="1426455" y="835661"/>
                  <a:pt x="1338820" y="847164"/>
                </a:cubicBezTo>
                <a:cubicBezTo>
                  <a:pt x="1251185" y="858667"/>
                  <a:pt x="901847" y="780197"/>
                  <a:pt x="751750" y="847164"/>
                </a:cubicBezTo>
                <a:cubicBezTo>
                  <a:pt x="601653" y="914131"/>
                  <a:pt x="385288" y="837539"/>
                  <a:pt x="141197" y="847164"/>
                </a:cubicBezTo>
                <a:cubicBezTo>
                  <a:pt x="57551" y="838341"/>
                  <a:pt x="-5497" y="788302"/>
                  <a:pt x="0" y="705967"/>
                </a:cubicBezTo>
                <a:cubicBezTo>
                  <a:pt x="-57931" y="434038"/>
                  <a:pt x="26871" y="262264"/>
                  <a:pt x="0" y="141197"/>
                </a:cubicBezTo>
                <a:close/>
              </a:path>
              <a:path w="10262586" h="847164" stroke="0" extrusionOk="0">
                <a:moveTo>
                  <a:pt x="0" y="141197"/>
                </a:moveTo>
                <a:cubicBezTo>
                  <a:pt x="-10411" y="47893"/>
                  <a:pt x="62689" y="-2764"/>
                  <a:pt x="141197" y="0"/>
                </a:cubicBezTo>
                <a:cubicBezTo>
                  <a:pt x="380998" y="-26235"/>
                  <a:pt x="549207" y="46037"/>
                  <a:pt x="728267" y="0"/>
                </a:cubicBezTo>
                <a:cubicBezTo>
                  <a:pt x="907327" y="-46037"/>
                  <a:pt x="1226697" y="35903"/>
                  <a:pt x="1514941" y="0"/>
                </a:cubicBezTo>
                <a:cubicBezTo>
                  <a:pt x="1803185" y="-35903"/>
                  <a:pt x="2062142" y="80553"/>
                  <a:pt x="2201813" y="0"/>
                </a:cubicBezTo>
                <a:cubicBezTo>
                  <a:pt x="2341484" y="-80553"/>
                  <a:pt x="2484152" y="24080"/>
                  <a:pt x="2589279" y="0"/>
                </a:cubicBezTo>
                <a:cubicBezTo>
                  <a:pt x="2694406" y="-24080"/>
                  <a:pt x="3048938" y="23918"/>
                  <a:pt x="3375953" y="0"/>
                </a:cubicBezTo>
                <a:cubicBezTo>
                  <a:pt x="3702968" y="-23918"/>
                  <a:pt x="3659554" y="57168"/>
                  <a:pt x="3863222" y="0"/>
                </a:cubicBezTo>
                <a:cubicBezTo>
                  <a:pt x="4066890" y="-57168"/>
                  <a:pt x="4011147" y="481"/>
                  <a:pt x="4150886" y="0"/>
                </a:cubicBezTo>
                <a:cubicBezTo>
                  <a:pt x="4290625" y="-481"/>
                  <a:pt x="4560172" y="62678"/>
                  <a:pt x="4737956" y="0"/>
                </a:cubicBezTo>
                <a:cubicBezTo>
                  <a:pt x="4915740" y="-62678"/>
                  <a:pt x="5099620" y="55288"/>
                  <a:pt x="5325026" y="0"/>
                </a:cubicBezTo>
                <a:cubicBezTo>
                  <a:pt x="5550432" y="-55288"/>
                  <a:pt x="5547763" y="8432"/>
                  <a:pt x="5712492" y="0"/>
                </a:cubicBezTo>
                <a:cubicBezTo>
                  <a:pt x="5877221" y="-8432"/>
                  <a:pt x="6120997" y="23263"/>
                  <a:pt x="6299563" y="0"/>
                </a:cubicBezTo>
                <a:cubicBezTo>
                  <a:pt x="6478129" y="-23263"/>
                  <a:pt x="6509433" y="43155"/>
                  <a:pt x="6687029" y="0"/>
                </a:cubicBezTo>
                <a:cubicBezTo>
                  <a:pt x="6864625" y="-43155"/>
                  <a:pt x="7058607" y="38212"/>
                  <a:pt x="7174297" y="0"/>
                </a:cubicBezTo>
                <a:cubicBezTo>
                  <a:pt x="7289987" y="-38212"/>
                  <a:pt x="7349275" y="21751"/>
                  <a:pt x="7461961" y="0"/>
                </a:cubicBezTo>
                <a:cubicBezTo>
                  <a:pt x="7574647" y="-21751"/>
                  <a:pt x="7702250" y="37894"/>
                  <a:pt x="7849428" y="0"/>
                </a:cubicBezTo>
                <a:cubicBezTo>
                  <a:pt x="7996606" y="-37894"/>
                  <a:pt x="8385420" y="87624"/>
                  <a:pt x="8636102" y="0"/>
                </a:cubicBezTo>
                <a:cubicBezTo>
                  <a:pt x="8886784" y="-87624"/>
                  <a:pt x="8844856" y="6297"/>
                  <a:pt x="8923766" y="0"/>
                </a:cubicBezTo>
                <a:cubicBezTo>
                  <a:pt x="9002676" y="-6297"/>
                  <a:pt x="9246462" y="11733"/>
                  <a:pt x="9411034" y="0"/>
                </a:cubicBezTo>
                <a:cubicBezTo>
                  <a:pt x="9575606" y="-11733"/>
                  <a:pt x="9917124" y="61123"/>
                  <a:pt x="10121389" y="0"/>
                </a:cubicBezTo>
                <a:cubicBezTo>
                  <a:pt x="10201634" y="-9977"/>
                  <a:pt x="10268730" y="55845"/>
                  <a:pt x="10262586" y="141197"/>
                </a:cubicBezTo>
                <a:cubicBezTo>
                  <a:pt x="10295175" y="396475"/>
                  <a:pt x="10201926" y="425513"/>
                  <a:pt x="10262586" y="705967"/>
                </a:cubicBezTo>
                <a:cubicBezTo>
                  <a:pt x="10268120" y="785129"/>
                  <a:pt x="10179800" y="855474"/>
                  <a:pt x="10121389" y="847164"/>
                </a:cubicBezTo>
                <a:cubicBezTo>
                  <a:pt x="9846814" y="860775"/>
                  <a:pt x="9679555" y="797022"/>
                  <a:pt x="9534319" y="847164"/>
                </a:cubicBezTo>
                <a:cubicBezTo>
                  <a:pt x="9389083" y="897306"/>
                  <a:pt x="9113501" y="845812"/>
                  <a:pt x="8847447" y="847164"/>
                </a:cubicBezTo>
                <a:cubicBezTo>
                  <a:pt x="8581393" y="848516"/>
                  <a:pt x="8638217" y="831835"/>
                  <a:pt x="8559782" y="847164"/>
                </a:cubicBezTo>
                <a:cubicBezTo>
                  <a:pt x="8481348" y="862493"/>
                  <a:pt x="8340387" y="833837"/>
                  <a:pt x="8272118" y="847164"/>
                </a:cubicBezTo>
                <a:cubicBezTo>
                  <a:pt x="8203849" y="860491"/>
                  <a:pt x="7977480" y="780592"/>
                  <a:pt x="7685048" y="847164"/>
                </a:cubicBezTo>
                <a:cubicBezTo>
                  <a:pt x="7392616" y="913736"/>
                  <a:pt x="7488150" y="845740"/>
                  <a:pt x="7397384" y="847164"/>
                </a:cubicBezTo>
                <a:cubicBezTo>
                  <a:pt x="7306618" y="848588"/>
                  <a:pt x="7158794" y="834854"/>
                  <a:pt x="7009917" y="847164"/>
                </a:cubicBezTo>
                <a:cubicBezTo>
                  <a:pt x="6861040" y="859474"/>
                  <a:pt x="6561740" y="796959"/>
                  <a:pt x="6323045" y="847164"/>
                </a:cubicBezTo>
                <a:cubicBezTo>
                  <a:pt x="6084350" y="897369"/>
                  <a:pt x="5854279" y="769371"/>
                  <a:pt x="5536371" y="847164"/>
                </a:cubicBezTo>
                <a:cubicBezTo>
                  <a:pt x="5218463" y="924957"/>
                  <a:pt x="4985216" y="760212"/>
                  <a:pt x="4749697" y="847164"/>
                </a:cubicBezTo>
                <a:cubicBezTo>
                  <a:pt x="4514178" y="934116"/>
                  <a:pt x="4338737" y="779872"/>
                  <a:pt x="4162627" y="847164"/>
                </a:cubicBezTo>
                <a:cubicBezTo>
                  <a:pt x="3986517" y="914456"/>
                  <a:pt x="3904831" y="806733"/>
                  <a:pt x="3675359" y="847164"/>
                </a:cubicBezTo>
                <a:cubicBezTo>
                  <a:pt x="3445887" y="887595"/>
                  <a:pt x="3303064" y="786200"/>
                  <a:pt x="3088289" y="847164"/>
                </a:cubicBezTo>
                <a:cubicBezTo>
                  <a:pt x="2873514" y="908128"/>
                  <a:pt x="2489850" y="791801"/>
                  <a:pt x="2301615" y="847164"/>
                </a:cubicBezTo>
                <a:cubicBezTo>
                  <a:pt x="2113380" y="902527"/>
                  <a:pt x="2079835" y="841856"/>
                  <a:pt x="1914149" y="847164"/>
                </a:cubicBezTo>
                <a:cubicBezTo>
                  <a:pt x="1748463" y="852472"/>
                  <a:pt x="1548875" y="838461"/>
                  <a:pt x="1227277" y="847164"/>
                </a:cubicBezTo>
                <a:cubicBezTo>
                  <a:pt x="905679" y="855867"/>
                  <a:pt x="900725" y="826833"/>
                  <a:pt x="740009" y="847164"/>
                </a:cubicBezTo>
                <a:cubicBezTo>
                  <a:pt x="579293" y="867495"/>
                  <a:pt x="424768" y="788882"/>
                  <a:pt x="141197" y="847164"/>
                </a:cubicBezTo>
                <a:cubicBezTo>
                  <a:pt x="59556" y="848922"/>
                  <a:pt x="-5349" y="795807"/>
                  <a:pt x="0" y="705967"/>
                </a:cubicBezTo>
                <a:cubicBezTo>
                  <a:pt x="-29719" y="520011"/>
                  <a:pt x="49062" y="281704"/>
                  <a:pt x="0" y="141197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23130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FA84A91-CD6C-4AB6-B4DF-3186BD9D78BD}"/>
              </a:ext>
            </a:extLst>
          </p:cNvPr>
          <p:cNvSpPr txBox="1"/>
          <p:nvPr/>
        </p:nvSpPr>
        <p:spPr>
          <a:xfrm>
            <a:off x="847165" y="475128"/>
            <a:ext cx="10629900" cy="567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b="1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מהו אור?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he-IL" sz="4000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אור הוא סוג של אנרגיה.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לאור כסוג של אנרגיה יש תכונות שאותן תגלו בהמשך.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he-IL" sz="4000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גופים מאירים המפיצים בסביבה את האור שמופק בהם נקראים </a:t>
            </a:r>
            <a:r>
              <a:rPr lang="he-IL" sz="4000" b="1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מקורות אור</a:t>
            </a: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או </a:t>
            </a:r>
            <a:r>
              <a:rPr lang="he-IL" sz="4000" b="1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גופים מפיקי אור</a:t>
            </a: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he-IL" sz="4000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ישנם מקורות אור </a:t>
            </a:r>
            <a:r>
              <a:rPr lang="he-IL" sz="4000" b="1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טבעיים</a:t>
            </a: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ומקורות אור </a:t>
            </a:r>
            <a:r>
              <a:rPr lang="he-IL" sz="4000" b="1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מלאכותיים</a:t>
            </a: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2962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אליפסה 1">
            <a:extLst>
              <a:ext uri="{FF2B5EF4-FFF2-40B4-BE49-F238E27FC236}">
                <a16:creationId xmlns:a16="http://schemas.microsoft.com/office/drawing/2014/main" id="{8F090916-1310-4243-8B0D-BD81562C24F9}"/>
              </a:ext>
            </a:extLst>
          </p:cNvPr>
          <p:cNvSpPr/>
          <p:nvPr/>
        </p:nvSpPr>
        <p:spPr>
          <a:xfrm>
            <a:off x="1496791" y="1165411"/>
            <a:ext cx="10262586" cy="4177556"/>
          </a:xfrm>
          <a:custGeom>
            <a:avLst/>
            <a:gdLst>
              <a:gd name="connsiteX0" fmla="*/ 0 w 10262586"/>
              <a:gd name="connsiteY0" fmla="*/ 2088778 h 4177556"/>
              <a:gd name="connsiteX1" fmla="*/ 5131293 w 10262586"/>
              <a:gd name="connsiteY1" fmla="*/ 0 h 4177556"/>
              <a:gd name="connsiteX2" fmla="*/ 10262586 w 10262586"/>
              <a:gd name="connsiteY2" fmla="*/ 2088778 h 4177556"/>
              <a:gd name="connsiteX3" fmla="*/ 5131293 w 10262586"/>
              <a:gd name="connsiteY3" fmla="*/ 4177556 h 4177556"/>
              <a:gd name="connsiteX4" fmla="*/ 0 w 10262586"/>
              <a:gd name="connsiteY4" fmla="*/ 2088778 h 417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2586" h="4177556" fill="none" extrusionOk="0">
                <a:moveTo>
                  <a:pt x="0" y="2088778"/>
                </a:moveTo>
                <a:cubicBezTo>
                  <a:pt x="310680" y="488891"/>
                  <a:pt x="2078219" y="-78558"/>
                  <a:pt x="5131293" y="0"/>
                </a:cubicBezTo>
                <a:cubicBezTo>
                  <a:pt x="8175914" y="30976"/>
                  <a:pt x="10210574" y="844686"/>
                  <a:pt x="10262586" y="2088778"/>
                </a:cubicBezTo>
                <a:cubicBezTo>
                  <a:pt x="10121368" y="3070701"/>
                  <a:pt x="7874315" y="4323085"/>
                  <a:pt x="5131293" y="4177556"/>
                </a:cubicBezTo>
                <a:cubicBezTo>
                  <a:pt x="2351117" y="4517544"/>
                  <a:pt x="256347" y="3327005"/>
                  <a:pt x="0" y="2088778"/>
                </a:cubicBezTo>
                <a:close/>
              </a:path>
              <a:path w="10262586" h="4177556" stroke="0" extrusionOk="0">
                <a:moveTo>
                  <a:pt x="0" y="2088778"/>
                </a:moveTo>
                <a:cubicBezTo>
                  <a:pt x="-243326" y="577048"/>
                  <a:pt x="2221396" y="-398217"/>
                  <a:pt x="5131293" y="0"/>
                </a:cubicBezTo>
                <a:cubicBezTo>
                  <a:pt x="7814832" y="-104377"/>
                  <a:pt x="10056620" y="938276"/>
                  <a:pt x="10262586" y="2088778"/>
                </a:cubicBezTo>
                <a:cubicBezTo>
                  <a:pt x="10298822" y="3132502"/>
                  <a:pt x="7713368" y="4064763"/>
                  <a:pt x="5131293" y="4177556"/>
                </a:cubicBezTo>
                <a:cubicBezTo>
                  <a:pt x="2288949" y="4320632"/>
                  <a:pt x="198052" y="3496554"/>
                  <a:pt x="0" y="2088778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4231307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e-IL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התבונני היטב בשקף הבא,</a:t>
            </a:r>
          </a:p>
          <a:p>
            <a:pPr algn="ctr">
              <a:lnSpc>
                <a:spcPct val="150000"/>
              </a:lnSpc>
            </a:pPr>
            <a:r>
              <a:rPr lang="he-IL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האם יש הבדל בין מקורות האור בתמונות השונות?</a:t>
            </a:r>
            <a:endParaRPr lang="LID4096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54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underbolt falling on a stormy night in the city. Premium Photo">
            <a:extLst>
              <a:ext uri="{FF2B5EF4-FFF2-40B4-BE49-F238E27FC236}">
                <a16:creationId xmlns:a16="http://schemas.microsoft.com/office/drawing/2014/main" id="{ED34005C-2A5C-4455-BDFF-E877050D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72" y="2312289"/>
            <a:ext cx="324259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loud in blue sky Free Photo">
            <a:extLst>
              <a:ext uri="{FF2B5EF4-FFF2-40B4-BE49-F238E27FC236}">
                <a16:creationId xmlns:a16="http://schemas.microsoft.com/office/drawing/2014/main" id="{EC30E6CB-12E8-46E2-982A-0D8AE22C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72" y="4655830"/>
            <a:ext cx="324259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romboli active volcano Premium Photo">
            <a:extLst>
              <a:ext uri="{FF2B5EF4-FFF2-40B4-BE49-F238E27FC236}">
                <a16:creationId xmlns:a16="http://schemas.microsoft.com/office/drawing/2014/main" id="{60F7422C-7601-4762-9BCB-3CCDB92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13" y="4655827"/>
            <a:ext cx="332146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urning torches stand in row on sand beach Free Photo">
            <a:extLst>
              <a:ext uri="{FF2B5EF4-FFF2-40B4-BE49-F238E27FC236}">
                <a16:creationId xmlns:a16="http://schemas.microsoft.com/office/drawing/2014/main" id="{E4413DE6-EA97-49B3-BCDC-15DEE024A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45" y="4655827"/>
            <a:ext cx="324259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Sunset at afternoon Free Photo">
            <a:extLst>
              <a:ext uri="{FF2B5EF4-FFF2-40B4-BE49-F238E27FC236}">
                <a16:creationId xmlns:a16="http://schemas.microsoft.com/office/drawing/2014/main" id="{1BD98D63-9AE6-4E39-9D45-51A23DC3C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44" y="2317325"/>
            <a:ext cx="324259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Many small burning candles Premium Photo">
            <a:extLst>
              <a:ext uri="{FF2B5EF4-FFF2-40B4-BE49-F238E27FC236}">
                <a16:creationId xmlns:a16="http://schemas.microsoft.com/office/drawing/2014/main" id="{E447B394-9A70-4B30-8162-69DF6598C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43540"/>
            <a:ext cx="332146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Burning rural house in the early morning, close-up Premium Photo">
            <a:extLst>
              <a:ext uri="{FF2B5EF4-FFF2-40B4-BE49-F238E27FC236}">
                <a16:creationId xmlns:a16="http://schemas.microsoft.com/office/drawing/2014/main" id="{5EAE45C9-2DAB-4131-9E40-03FE5A082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557"/>
            <a:ext cx="328628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Retro lantern covered with snow with shining light and bokeh Premium Photo">
            <a:extLst>
              <a:ext uri="{FF2B5EF4-FFF2-40B4-BE49-F238E27FC236}">
                <a16:creationId xmlns:a16="http://schemas.microsoft.com/office/drawing/2014/main" id="{AA370F6D-B763-4C1D-9368-666B02B6B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44" y="15336"/>
            <a:ext cx="324259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Decorative lamp in a shop Free Photo">
            <a:extLst>
              <a:ext uri="{FF2B5EF4-FFF2-40B4-BE49-F238E27FC236}">
                <a16:creationId xmlns:a16="http://schemas.microsoft.com/office/drawing/2014/main" id="{2D25E30F-712F-46E2-ACAE-FE70207D8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72" y="0"/>
            <a:ext cx="324259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82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Sunset at afternoon Free Photo">
            <a:extLst>
              <a:ext uri="{FF2B5EF4-FFF2-40B4-BE49-F238E27FC236}">
                <a16:creationId xmlns:a16="http://schemas.microsoft.com/office/drawing/2014/main" id="{F26B4177-08B1-47B7-A3A4-B44C941CD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827" y="2833342"/>
            <a:ext cx="3242590" cy="216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Many small burning candles Premium Photo">
            <a:extLst>
              <a:ext uri="{FF2B5EF4-FFF2-40B4-BE49-F238E27FC236}">
                <a16:creationId xmlns:a16="http://schemas.microsoft.com/office/drawing/2014/main" id="{BD088D67-10D9-4329-BCC0-38E27A178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83" y="2859557"/>
            <a:ext cx="3321462" cy="216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Retro lantern covered with snow with shining light and bokeh Premium Photo">
            <a:extLst>
              <a:ext uri="{FF2B5EF4-FFF2-40B4-BE49-F238E27FC236}">
                <a16:creationId xmlns:a16="http://schemas.microsoft.com/office/drawing/2014/main" id="{F96739AE-8369-4141-B200-0B37B4C7A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46" y="2859557"/>
            <a:ext cx="3242590" cy="216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8B0F8054-AD84-4359-9334-EFFCFBF53F60}"/>
              </a:ext>
            </a:extLst>
          </p:cNvPr>
          <p:cNvSpPr/>
          <p:nvPr/>
        </p:nvSpPr>
        <p:spPr>
          <a:xfrm>
            <a:off x="2981240" y="536992"/>
            <a:ext cx="70711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3600" dirty="0">
                <a:latin typeface="Calibri" panose="020F0502020204030204" pitchFamily="34" charset="0"/>
                <a:cs typeface="Calibri" panose="020F0502020204030204" pitchFamily="34" charset="0"/>
              </a:rPr>
              <a:t>סמני את מקור האור הטבעי מבין התמונות</a:t>
            </a:r>
          </a:p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(לחצי על התמונה)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3281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מסך רחב</PresentationFormat>
  <Paragraphs>77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Ariav Ram</dc:creator>
  <cp:lastModifiedBy>קרן חסדאי פרץ</cp:lastModifiedBy>
  <cp:revision>12</cp:revision>
  <dcterms:created xsi:type="dcterms:W3CDTF">2020-04-21T20:09:05Z</dcterms:created>
  <dcterms:modified xsi:type="dcterms:W3CDTF">2024-07-03T07:15:36Z</dcterms:modified>
</cp:coreProperties>
</file>