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45E88E-EF34-411F-9694-8E6B137F9EB3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228508-EE29-4CBF-B705-1CFD4E265B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58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7438E1-117D-44FB-AC24-B79D899BA877}" type="datetimeFigureOut">
              <a:rPr lang="he-IL" smtClean="0"/>
              <a:t>כ"א/אב/תשפ"ד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/>
              <a:t>חלקיקי החומר</a:t>
            </a:r>
          </a:p>
        </p:txBody>
      </p:sp>
    </p:spTree>
    <p:extLst>
      <p:ext uri="{BB962C8B-B14F-4D97-AF65-F5344CB8AC3E}">
        <p14:creationId xmlns:p14="http://schemas.microsoft.com/office/powerpoint/2010/main" val="164723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22503"/>
              </p:ext>
            </p:extLst>
          </p:nvPr>
        </p:nvGraphicFramePr>
        <p:xfrm>
          <a:off x="971600" y="1844824"/>
          <a:ext cx="7416824" cy="38164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53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2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התכונה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גז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נוזל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מוצק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88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המרחק בין החלקיקים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46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כוחות המשיכה בין החלקיקים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224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האם החלקיקים מסודרים?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145511"/>
            <a:ext cx="81369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משימה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העתיקי את הטבלה למחברת ורשמי 3 הבדלים בין מבנה המוצק, הנוזל והגז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68344" y="6113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74739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91680" y="1350060"/>
            <a:ext cx="6624736" cy="3807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מירי מביטה מחלון חדרה החוצה. בגינה גדלים פרחים צבעוניים, הממטרה מתיזה מים ולמעלה בשמים שטים עננים לבנים. "ממה בעצם בנויים כל החומרים?" שאלה מירי את עצמה.</a:t>
            </a:r>
          </a:p>
          <a:p>
            <a:pPr marL="0" indent="0" algn="ctr">
              <a:buNone/>
            </a:pP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בחרי חפץ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מסויים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בחדר או בבית (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כסא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, שולחן ועוד) ותציירי במחברת מה יש בתוכו – ממה הוא עשוי.</a:t>
            </a:r>
          </a:p>
          <a:p>
            <a:endParaRPr lang="he-IL" sz="3200" dirty="0"/>
          </a:p>
          <a:p>
            <a:pPr marL="0" indent="0">
              <a:buNone/>
            </a:pPr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410198" y="6113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1612482" y="1014008"/>
            <a:ext cx="6696744" cy="21915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38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4187952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 המשותף לכל החומרים שמסביבנו?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 מבדיל בין חומר אחד לחומר אחר?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כיצד נוצר המגוון העצום של החומרים בעלי התכונות השונות בעולם?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80312" y="98072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2195736" y="963351"/>
            <a:ext cx="8183880" cy="1051560"/>
          </a:xfrm>
        </p:spPr>
        <p:txBody>
          <a:bodyPr/>
          <a:lstStyle/>
          <a:p>
            <a:r>
              <a:rPr lang="he-IL" dirty="0"/>
              <a:t>ממה עשוי החומר?</a:t>
            </a:r>
          </a:p>
        </p:txBody>
      </p:sp>
    </p:spTree>
    <p:extLst>
      <p:ext uri="{BB962C8B-B14F-4D97-AF65-F5344CB8AC3E}">
        <p14:creationId xmlns:p14="http://schemas.microsoft.com/office/powerpoint/2010/main" val="70574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8183880" cy="1051560"/>
          </a:xfrm>
        </p:spPr>
        <p:txBody>
          <a:bodyPr/>
          <a:lstStyle/>
          <a:p>
            <a:r>
              <a:rPr lang="he-IL" dirty="0"/>
              <a:t>ממה עשוי החומר?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כל החומרים בנויים מחלקיקים שביניהם ריק. חלקיקי החומר נמצאים בתנועה מתמדת, ופועלים ביניהם כוחות המשיכה.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המבנה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החלקיקי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 החומר מאפשר להסביר תופעות שונות בעולם החומר, כמו התפשטות ריח של בושם בחלל החדר, התארכות של מוט מתכת בעקבות חימומו, התעבות של מים ועוד.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80312" y="79606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344885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כל החלקיקים מתחלקים ל- 3 מצבים.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מוצק			נוזל			גז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תני דוגמאות לכל אחד מהמצבים.</a:t>
            </a:r>
          </a:p>
        </p:txBody>
      </p:sp>
      <p:cxnSp>
        <p:nvCxnSpPr>
          <p:cNvPr id="6" name="מחבר חץ ישר 5"/>
          <p:cNvCxnSpPr/>
          <p:nvPr/>
        </p:nvCxnSpPr>
        <p:spPr>
          <a:xfrm>
            <a:off x="7490197" y="310443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>
            <a:off x="5652120" y="31957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 flipH="1">
            <a:off x="3131840" y="3131209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80312" y="98072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  <p:sp>
        <p:nvSpPr>
          <p:cNvPr id="15" name="כותרת 1"/>
          <p:cNvSpPr>
            <a:spLocks noGrp="1"/>
          </p:cNvSpPr>
          <p:nvPr>
            <p:ph type="title"/>
          </p:nvPr>
        </p:nvSpPr>
        <p:spPr>
          <a:xfrm>
            <a:off x="2339752" y="824280"/>
            <a:ext cx="8183880" cy="1051560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שלושת מצבי הצבירה</a:t>
            </a:r>
          </a:p>
        </p:txBody>
      </p:sp>
    </p:spTree>
    <p:extLst>
      <p:ext uri="{BB962C8B-B14F-4D97-AF65-F5344CB8AC3E}">
        <p14:creationId xmlns:p14="http://schemas.microsoft.com/office/powerpoint/2010/main" val="15885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המבנה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החלקיקי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 החומר מסביר גם את התכונות המשותפות לגזים, לנוזלים, ולמוצקים, ואת ההבדלים ביניהם.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פתחי את הסרטון 'מצבי צבירה' המצורף באתר הכיתה – ורק לאחר מכן עברי לשקופיות הבאות.</a:t>
            </a:r>
          </a:p>
          <a:p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927711" y="548680"/>
            <a:ext cx="8183880" cy="1051560"/>
          </a:xfrm>
        </p:spPr>
        <p:txBody>
          <a:bodyPr>
            <a:normAutofit/>
          </a:bodyPr>
          <a:lstStyle/>
          <a:p>
            <a:r>
              <a:rPr lang="he-IL" sz="2800" dirty="0"/>
              <a:t>תכונות משותפות של חומרים והשוני ביניהם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0312" y="6113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277075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79912" y="332656"/>
            <a:ext cx="8183880" cy="1051560"/>
          </a:xfrm>
        </p:spPr>
        <p:txBody>
          <a:bodyPr/>
          <a:lstStyle/>
          <a:p>
            <a:r>
              <a:rPr lang="he-IL" dirty="0"/>
              <a:t>מוצק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321828"/>
            <a:ext cx="8229600" cy="4525963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זהב וברזל הם חומרים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שונים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אך המבנה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החלקיקי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שלהם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דומה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החלקיקים מסודרים וסמוכים מאד זה לזה, כוחות המשיכה הפועלים ביניהם חזקים מאד, הם רועדים (נדים) במקומם ואינם נעים ממקום למקום.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75"/>
          <a:stretch/>
        </p:blipFill>
        <p:spPr>
          <a:xfrm>
            <a:off x="899592" y="3861048"/>
            <a:ext cx="4248472" cy="2517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24328" y="6113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161129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35896" y="188640"/>
            <a:ext cx="8229600" cy="1143000"/>
          </a:xfrm>
        </p:spPr>
        <p:txBody>
          <a:bodyPr/>
          <a:lstStyle/>
          <a:p>
            <a:r>
              <a:rPr lang="he-IL" dirty="0"/>
              <a:t>נוזל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שמן ומים הם חומרים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שונים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אך המבנה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החלקיקי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שלהם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דומה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החלקיקים סמוכים זה לזה אך אינם מסודרים, כוחות המשיכה הפועלים ביניהם חזקים, והם יכולים לנוע ממקום למקום כשהם מחליקים זה על זה ומתחלפים במקומם.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87"/>
          <a:stretch/>
        </p:blipFill>
        <p:spPr>
          <a:xfrm>
            <a:off x="1043608" y="3501008"/>
            <a:ext cx="3960440" cy="2778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96336" y="47667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223506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79912" y="404664"/>
            <a:ext cx="8183880" cy="1051560"/>
          </a:xfrm>
        </p:spPr>
        <p:txBody>
          <a:bodyPr/>
          <a:lstStyle/>
          <a:p>
            <a:r>
              <a:rPr lang="he-IL" dirty="0"/>
              <a:t>גז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פחמן דו חמצני וחמצן הם חומרים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שונים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אך המבנה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החלקיקי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שלהם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דומה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החלקיקים מרוחקים מאד זה מזה, נעים לכל הכיוונים בחופשיות ובמהירות, וכוחות המשיכה הפועלים ביניהם חלשים מאד.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3" b="41799"/>
          <a:stretch/>
        </p:blipFill>
        <p:spPr>
          <a:xfrm>
            <a:off x="827584" y="2996952"/>
            <a:ext cx="3364008" cy="2695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68344" y="61139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</a:p>
        </p:txBody>
      </p:sp>
    </p:spTree>
    <p:extLst>
      <p:ext uri="{BB962C8B-B14F-4D97-AF65-F5344CB8AC3E}">
        <p14:creationId xmlns:p14="http://schemas.microsoft.com/office/powerpoint/2010/main" val="2685399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</TotalTime>
  <Words>365</Words>
  <Application>Microsoft Office PowerPoint</Application>
  <PresentationFormat>‫הצגה על המסך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Calibri</vt:lpstr>
      <vt:lpstr>David</vt:lpstr>
      <vt:lpstr>Verdana</vt:lpstr>
      <vt:lpstr>Wingdings 2</vt:lpstr>
      <vt:lpstr>היבט</vt:lpstr>
      <vt:lpstr>חלקיקי החומר</vt:lpstr>
      <vt:lpstr>מצגת של PowerPoint‏</vt:lpstr>
      <vt:lpstr>ממה עשוי החומר?</vt:lpstr>
      <vt:lpstr>ממה עשוי החומר?</vt:lpstr>
      <vt:lpstr>שלושת מצבי הצבירה</vt:lpstr>
      <vt:lpstr>תכונות משותפות של חומרים והשוני ביניהם</vt:lpstr>
      <vt:lpstr>מוצק</vt:lpstr>
      <vt:lpstr>נוזל</vt:lpstr>
      <vt:lpstr>גז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משרד</dc:creator>
  <cp:lastModifiedBy>קרן חסדאי פרץ</cp:lastModifiedBy>
  <cp:revision>12</cp:revision>
  <dcterms:created xsi:type="dcterms:W3CDTF">2020-09-07T18:12:55Z</dcterms:created>
  <dcterms:modified xsi:type="dcterms:W3CDTF">2024-08-25T09:35:19Z</dcterms:modified>
</cp:coreProperties>
</file>